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327" r:id="rId3"/>
    <p:sldId id="299" r:id="rId4"/>
    <p:sldId id="311" r:id="rId5"/>
    <p:sldId id="317" r:id="rId6"/>
    <p:sldId id="314" r:id="rId7"/>
    <p:sldId id="316" r:id="rId8"/>
    <p:sldId id="323" r:id="rId9"/>
    <p:sldId id="324" r:id="rId10"/>
    <p:sldId id="322" r:id="rId11"/>
    <p:sldId id="310" r:id="rId12"/>
    <p:sldId id="325" r:id="rId13"/>
    <p:sldId id="328" r:id="rId14"/>
  </p:sldIdLst>
  <p:sldSz cx="9144000" cy="6858000" type="screen4x3"/>
  <p:notesSz cx="6765925" cy="98679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68" d="100"/>
          <a:sy n="68" d="100"/>
        </p:scale>
        <p:origin x="114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0DB4E8-EAB8-4201-9AC1-2D905D8B53E6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B4F3B55D-791A-4407-AE7C-ECF0200C136C}">
      <dgm:prSet/>
      <dgm:spPr/>
      <dgm:t>
        <a:bodyPr/>
        <a:lstStyle/>
        <a:p>
          <a:r>
            <a:rPr lang="nb-NO"/>
            <a:t>Rigmor Hansen Aarrestad</a:t>
          </a:r>
          <a:endParaRPr lang="en-US"/>
        </a:p>
      </dgm:t>
    </dgm:pt>
    <dgm:pt modelId="{9579D58A-8894-4A4E-8D12-61A8F9EC477B}" type="parTrans" cxnId="{E4CC8F22-83A4-4522-8B29-79D3B057724B}">
      <dgm:prSet/>
      <dgm:spPr/>
      <dgm:t>
        <a:bodyPr/>
        <a:lstStyle/>
        <a:p>
          <a:endParaRPr lang="en-US"/>
        </a:p>
      </dgm:t>
    </dgm:pt>
    <dgm:pt modelId="{C65325D1-2795-4F0B-897C-C615802899B9}" type="sibTrans" cxnId="{E4CC8F22-83A4-4522-8B29-79D3B057724B}">
      <dgm:prSet/>
      <dgm:spPr/>
      <dgm:t>
        <a:bodyPr/>
        <a:lstStyle/>
        <a:p>
          <a:endParaRPr lang="en-US"/>
        </a:p>
      </dgm:t>
    </dgm:pt>
    <dgm:pt modelId="{A22D7826-EAF2-452A-AEDA-65B7C620268A}">
      <dgm:prSet/>
      <dgm:spPr/>
      <dgm:t>
        <a:bodyPr/>
        <a:lstStyle/>
        <a:p>
          <a:r>
            <a:rPr lang="nb-NO"/>
            <a:t>Tlf. 77787109</a:t>
          </a:r>
          <a:endParaRPr lang="en-US"/>
        </a:p>
      </dgm:t>
    </dgm:pt>
    <dgm:pt modelId="{24E269E6-A748-4B98-B3E4-BD4439334E2F}" type="parTrans" cxnId="{174800E9-C0F7-4B14-87D2-2DCC9D3A9EE4}">
      <dgm:prSet/>
      <dgm:spPr/>
      <dgm:t>
        <a:bodyPr/>
        <a:lstStyle/>
        <a:p>
          <a:endParaRPr lang="en-US"/>
        </a:p>
      </dgm:t>
    </dgm:pt>
    <dgm:pt modelId="{04CC279D-8547-45EC-88CB-CBCADC2876D1}" type="sibTrans" cxnId="{174800E9-C0F7-4B14-87D2-2DCC9D3A9EE4}">
      <dgm:prSet/>
      <dgm:spPr/>
      <dgm:t>
        <a:bodyPr/>
        <a:lstStyle/>
        <a:p>
          <a:endParaRPr lang="en-US"/>
        </a:p>
      </dgm:t>
    </dgm:pt>
    <dgm:pt modelId="{AF3E1920-D44D-4F28-A957-5E6AFE089501}">
      <dgm:prSet/>
      <dgm:spPr/>
      <dgm:t>
        <a:bodyPr/>
        <a:lstStyle/>
        <a:p>
          <a:r>
            <a:rPr lang="nb-NO"/>
            <a:t>Ansvar for klassene  </a:t>
          </a:r>
          <a:endParaRPr lang="en-US"/>
        </a:p>
      </dgm:t>
    </dgm:pt>
    <dgm:pt modelId="{741DF3A4-2DCA-4DA7-8CAB-EC5C4BC91FEE}" type="parTrans" cxnId="{40094A70-4A53-45A5-B9C1-C02EA046E469}">
      <dgm:prSet/>
      <dgm:spPr/>
      <dgm:t>
        <a:bodyPr/>
        <a:lstStyle/>
        <a:p>
          <a:endParaRPr lang="en-US"/>
        </a:p>
      </dgm:t>
    </dgm:pt>
    <dgm:pt modelId="{39399C7D-1D51-431A-ADD3-5CBE1BCAD7A6}" type="sibTrans" cxnId="{40094A70-4A53-45A5-B9C1-C02EA046E469}">
      <dgm:prSet/>
      <dgm:spPr/>
      <dgm:t>
        <a:bodyPr/>
        <a:lstStyle/>
        <a:p>
          <a:endParaRPr lang="en-US"/>
        </a:p>
      </dgm:t>
    </dgm:pt>
    <dgm:pt modelId="{3BB12DDF-2BFB-41BC-A78B-EB4D01B78238}">
      <dgm:prSet/>
      <dgm:spPr/>
      <dgm:t>
        <a:bodyPr/>
        <a:lstStyle/>
        <a:p>
          <a:r>
            <a:rPr lang="nb-NO"/>
            <a:t>2STE, 2STF, 2MD</a:t>
          </a:r>
          <a:endParaRPr lang="en-US"/>
        </a:p>
      </dgm:t>
    </dgm:pt>
    <dgm:pt modelId="{C76A03B4-873D-4CA1-8EE7-E8EC52F05327}" type="parTrans" cxnId="{C2DF58D7-B216-4E42-ABB6-3E0D09C3430C}">
      <dgm:prSet/>
      <dgm:spPr/>
      <dgm:t>
        <a:bodyPr/>
        <a:lstStyle/>
        <a:p>
          <a:endParaRPr lang="en-US"/>
        </a:p>
      </dgm:t>
    </dgm:pt>
    <dgm:pt modelId="{3D89C270-D8B8-4BAB-BDA6-84A3132526A3}" type="sibTrans" cxnId="{C2DF58D7-B216-4E42-ABB6-3E0D09C3430C}">
      <dgm:prSet/>
      <dgm:spPr/>
      <dgm:t>
        <a:bodyPr/>
        <a:lstStyle/>
        <a:p>
          <a:endParaRPr lang="en-US"/>
        </a:p>
      </dgm:t>
    </dgm:pt>
    <dgm:pt modelId="{D00A0930-B29C-4FFB-A195-10A8BF5ACE9A}">
      <dgm:prSet/>
      <dgm:spPr/>
      <dgm:t>
        <a:bodyPr/>
        <a:lstStyle/>
        <a:p>
          <a:r>
            <a:rPr lang="nb-NO"/>
            <a:t>Line Lund Nilsen</a:t>
          </a:r>
          <a:endParaRPr lang="en-US"/>
        </a:p>
      </dgm:t>
    </dgm:pt>
    <dgm:pt modelId="{26333376-CC41-4F6D-86A4-81DCFCD49AC3}" type="parTrans" cxnId="{EEC23D5E-DE98-4721-AB6F-194C9A030E74}">
      <dgm:prSet/>
      <dgm:spPr/>
      <dgm:t>
        <a:bodyPr/>
        <a:lstStyle/>
        <a:p>
          <a:endParaRPr lang="en-US"/>
        </a:p>
      </dgm:t>
    </dgm:pt>
    <dgm:pt modelId="{CBE9F025-B6FB-4B93-9E3A-19FB186BAF63}" type="sibTrans" cxnId="{EEC23D5E-DE98-4721-AB6F-194C9A030E74}">
      <dgm:prSet/>
      <dgm:spPr/>
      <dgm:t>
        <a:bodyPr/>
        <a:lstStyle/>
        <a:p>
          <a:endParaRPr lang="en-US"/>
        </a:p>
      </dgm:t>
    </dgm:pt>
    <dgm:pt modelId="{72FF78C0-2D40-4614-A98B-AB1215F33975}">
      <dgm:prSet/>
      <dgm:spPr/>
      <dgm:t>
        <a:bodyPr/>
        <a:lstStyle/>
        <a:p>
          <a:r>
            <a:rPr lang="nb-NO"/>
            <a:t>Tlf. 77787110</a:t>
          </a:r>
          <a:endParaRPr lang="en-US"/>
        </a:p>
      </dgm:t>
    </dgm:pt>
    <dgm:pt modelId="{81247149-FE79-4CE2-9F35-68F68944EB89}" type="parTrans" cxnId="{3AC06C37-116D-41AF-8446-D4056998E2FB}">
      <dgm:prSet/>
      <dgm:spPr/>
      <dgm:t>
        <a:bodyPr/>
        <a:lstStyle/>
        <a:p>
          <a:endParaRPr lang="en-US"/>
        </a:p>
      </dgm:t>
    </dgm:pt>
    <dgm:pt modelId="{256AF971-B390-46D9-90CF-A014CE3EF6E4}" type="sibTrans" cxnId="{3AC06C37-116D-41AF-8446-D4056998E2FB}">
      <dgm:prSet/>
      <dgm:spPr/>
      <dgm:t>
        <a:bodyPr/>
        <a:lstStyle/>
        <a:p>
          <a:endParaRPr lang="en-US"/>
        </a:p>
      </dgm:t>
    </dgm:pt>
    <dgm:pt modelId="{631F121B-8663-4220-B302-3B0DC5B826CC}">
      <dgm:prSet/>
      <dgm:spPr/>
      <dgm:t>
        <a:bodyPr/>
        <a:lstStyle/>
        <a:p>
          <a:r>
            <a:rPr lang="nb-NO"/>
            <a:t>Ansvar for klassene</a:t>
          </a:r>
          <a:endParaRPr lang="en-US"/>
        </a:p>
      </dgm:t>
    </dgm:pt>
    <dgm:pt modelId="{03B6C7B0-1D3D-4994-A7DB-3C489CCDF337}" type="parTrans" cxnId="{69673EB6-394E-409A-99B9-5CE9B27841E5}">
      <dgm:prSet/>
      <dgm:spPr/>
      <dgm:t>
        <a:bodyPr/>
        <a:lstStyle/>
        <a:p>
          <a:endParaRPr lang="en-US"/>
        </a:p>
      </dgm:t>
    </dgm:pt>
    <dgm:pt modelId="{DDB99E92-BEEB-446D-93DE-B8A5BA9954E3}" type="sibTrans" cxnId="{69673EB6-394E-409A-99B9-5CE9B27841E5}">
      <dgm:prSet/>
      <dgm:spPr/>
      <dgm:t>
        <a:bodyPr/>
        <a:lstStyle/>
        <a:p>
          <a:endParaRPr lang="en-US"/>
        </a:p>
      </dgm:t>
    </dgm:pt>
    <dgm:pt modelId="{78591B92-45B9-47D9-A464-E729E3A9A8A8}">
      <dgm:prSet/>
      <dgm:spPr/>
      <dgm:t>
        <a:bodyPr/>
        <a:lstStyle/>
        <a:p>
          <a:r>
            <a:rPr lang="nb-NO"/>
            <a:t>2STA, 2STB, 2STC, 2STD</a:t>
          </a:r>
          <a:endParaRPr lang="en-US"/>
        </a:p>
      </dgm:t>
    </dgm:pt>
    <dgm:pt modelId="{00EA8C0F-4653-47F9-B2FC-E5EBCBE5F99F}" type="parTrans" cxnId="{A82BF324-9E87-451A-8640-FE4B39E0D2E1}">
      <dgm:prSet/>
      <dgm:spPr/>
      <dgm:t>
        <a:bodyPr/>
        <a:lstStyle/>
        <a:p>
          <a:endParaRPr lang="en-US"/>
        </a:p>
      </dgm:t>
    </dgm:pt>
    <dgm:pt modelId="{98A534D9-FB12-4439-86AA-BD0B00F5E815}" type="sibTrans" cxnId="{A82BF324-9E87-451A-8640-FE4B39E0D2E1}">
      <dgm:prSet/>
      <dgm:spPr/>
      <dgm:t>
        <a:bodyPr/>
        <a:lstStyle/>
        <a:p>
          <a:endParaRPr lang="en-US"/>
        </a:p>
      </dgm:t>
    </dgm:pt>
    <dgm:pt modelId="{4ABBFDE3-0018-4902-9BC2-F637B5EFEB18}" type="pres">
      <dgm:prSet presAssocID="{2E0DB4E8-EAB8-4201-9AC1-2D905D8B53E6}" presName="Name0" presStyleCnt="0">
        <dgm:presLayoutVars>
          <dgm:dir/>
          <dgm:animLvl val="lvl"/>
          <dgm:resizeHandles val="exact"/>
        </dgm:presLayoutVars>
      </dgm:prSet>
      <dgm:spPr/>
    </dgm:pt>
    <dgm:pt modelId="{FF1CC552-B5DC-4154-BF60-33159048E474}" type="pres">
      <dgm:prSet presAssocID="{B4F3B55D-791A-4407-AE7C-ECF0200C136C}" presName="composite" presStyleCnt="0"/>
      <dgm:spPr/>
    </dgm:pt>
    <dgm:pt modelId="{73091645-910C-4AAB-9A68-E7DE30628CA6}" type="pres">
      <dgm:prSet presAssocID="{B4F3B55D-791A-4407-AE7C-ECF0200C136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BD71F9A0-427E-49D8-953F-5025875B5AA5}" type="pres">
      <dgm:prSet presAssocID="{B4F3B55D-791A-4407-AE7C-ECF0200C136C}" presName="desTx" presStyleLbl="alignAccFollowNode1" presStyleIdx="0" presStyleCnt="2">
        <dgm:presLayoutVars>
          <dgm:bulletEnabled val="1"/>
        </dgm:presLayoutVars>
      </dgm:prSet>
      <dgm:spPr/>
    </dgm:pt>
    <dgm:pt modelId="{14BFE0D4-B40B-47BB-8A3D-93A945367BF7}" type="pres">
      <dgm:prSet presAssocID="{C65325D1-2795-4F0B-897C-C615802899B9}" presName="space" presStyleCnt="0"/>
      <dgm:spPr/>
    </dgm:pt>
    <dgm:pt modelId="{F9C8F239-E1F3-4048-BF33-8DF796ECDACB}" type="pres">
      <dgm:prSet presAssocID="{D00A0930-B29C-4FFB-A195-10A8BF5ACE9A}" presName="composite" presStyleCnt="0"/>
      <dgm:spPr/>
    </dgm:pt>
    <dgm:pt modelId="{3CFDD569-1BF1-4E21-BB64-DA6AB398D1B5}" type="pres">
      <dgm:prSet presAssocID="{D00A0930-B29C-4FFB-A195-10A8BF5ACE9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36C9673A-F7F9-4114-B786-7EF137FCB27E}" type="pres">
      <dgm:prSet presAssocID="{D00A0930-B29C-4FFB-A195-10A8BF5ACE9A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314CF00-C6D0-412D-85E7-2A961AF07700}" type="presOf" srcId="{B4F3B55D-791A-4407-AE7C-ECF0200C136C}" destId="{73091645-910C-4AAB-9A68-E7DE30628CA6}" srcOrd="0" destOrd="0" presId="urn:microsoft.com/office/officeart/2005/8/layout/hList1"/>
    <dgm:cxn modelId="{E4CC8F22-83A4-4522-8B29-79D3B057724B}" srcId="{2E0DB4E8-EAB8-4201-9AC1-2D905D8B53E6}" destId="{B4F3B55D-791A-4407-AE7C-ECF0200C136C}" srcOrd="0" destOrd="0" parTransId="{9579D58A-8894-4A4E-8D12-61A8F9EC477B}" sibTransId="{C65325D1-2795-4F0B-897C-C615802899B9}"/>
    <dgm:cxn modelId="{A82BF324-9E87-451A-8640-FE4B39E0D2E1}" srcId="{631F121B-8663-4220-B302-3B0DC5B826CC}" destId="{78591B92-45B9-47D9-A464-E729E3A9A8A8}" srcOrd="0" destOrd="0" parTransId="{00EA8C0F-4653-47F9-B2FC-E5EBCBE5F99F}" sibTransId="{98A534D9-FB12-4439-86AA-BD0B00F5E815}"/>
    <dgm:cxn modelId="{3AC06C37-116D-41AF-8446-D4056998E2FB}" srcId="{D00A0930-B29C-4FFB-A195-10A8BF5ACE9A}" destId="{72FF78C0-2D40-4614-A98B-AB1215F33975}" srcOrd="0" destOrd="0" parTransId="{81247149-FE79-4CE2-9F35-68F68944EB89}" sibTransId="{256AF971-B390-46D9-90CF-A014CE3EF6E4}"/>
    <dgm:cxn modelId="{58D0FB5B-88ED-4F2A-9E75-152F39AEC25E}" type="presOf" srcId="{D00A0930-B29C-4FFB-A195-10A8BF5ACE9A}" destId="{3CFDD569-1BF1-4E21-BB64-DA6AB398D1B5}" srcOrd="0" destOrd="0" presId="urn:microsoft.com/office/officeart/2005/8/layout/hList1"/>
    <dgm:cxn modelId="{EEC23D5E-DE98-4721-AB6F-194C9A030E74}" srcId="{2E0DB4E8-EAB8-4201-9AC1-2D905D8B53E6}" destId="{D00A0930-B29C-4FFB-A195-10A8BF5ACE9A}" srcOrd="1" destOrd="0" parTransId="{26333376-CC41-4F6D-86A4-81DCFCD49AC3}" sibTransId="{CBE9F025-B6FB-4B93-9E3A-19FB186BAF63}"/>
    <dgm:cxn modelId="{D2931560-7967-4DB1-8815-D873B33863F8}" type="presOf" srcId="{AF3E1920-D44D-4F28-A957-5E6AFE089501}" destId="{BD71F9A0-427E-49D8-953F-5025875B5AA5}" srcOrd="0" destOrd="1" presId="urn:microsoft.com/office/officeart/2005/8/layout/hList1"/>
    <dgm:cxn modelId="{395E4D63-A04E-4051-A53C-B0B9837BD16B}" type="presOf" srcId="{72FF78C0-2D40-4614-A98B-AB1215F33975}" destId="{36C9673A-F7F9-4114-B786-7EF137FCB27E}" srcOrd="0" destOrd="0" presId="urn:microsoft.com/office/officeart/2005/8/layout/hList1"/>
    <dgm:cxn modelId="{E087766E-A402-44E4-83CE-A44FF4850C4D}" type="presOf" srcId="{2E0DB4E8-EAB8-4201-9AC1-2D905D8B53E6}" destId="{4ABBFDE3-0018-4902-9BC2-F637B5EFEB18}" srcOrd="0" destOrd="0" presId="urn:microsoft.com/office/officeart/2005/8/layout/hList1"/>
    <dgm:cxn modelId="{40094A70-4A53-45A5-B9C1-C02EA046E469}" srcId="{B4F3B55D-791A-4407-AE7C-ECF0200C136C}" destId="{AF3E1920-D44D-4F28-A957-5E6AFE089501}" srcOrd="1" destOrd="0" parTransId="{741DF3A4-2DCA-4DA7-8CAB-EC5C4BC91FEE}" sibTransId="{39399C7D-1D51-431A-ADD3-5CBE1BCAD7A6}"/>
    <dgm:cxn modelId="{53DADA7C-EBAB-45F2-BD15-0727C9A1AE99}" type="presOf" srcId="{3BB12DDF-2BFB-41BC-A78B-EB4D01B78238}" destId="{BD71F9A0-427E-49D8-953F-5025875B5AA5}" srcOrd="0" destOrd="2" presId="urn:microsoft.com/office/officeart/2005/8/layout/hList1"/>
    <dgm:cxn modelId="{69673EB6-394E-409A-99B9-5CE9B27841E5}" srcId="{D00A0930-B29C-4FFB-A195-10A8BF5ACE9A}" destId="{631F121B-8663-4220-B302-3B0DC5B826CC}" srcOrd="1" destOrd="0" parTransId="{03B6C7B0-1D3D-4994-A7DB-3C489CCDF337}" sibTransId="{DDB99E92-BEEB-446D-93DE-B8A5BA9954E3}"/>
    <dgm:cxn modelId="{D5C8BDC3-FAFF-4F5C-B3F7-9384AC750964}" type="presOf" srcId="{631F121B-8663-4220-B302-3B0DC5B826CC}" destId="{36C9673A-F7F9-4114-B786-7EF137FCB27E}" srcOrd="0" destOrd="1" presId="urn:microsoft.com/office/officeart/2005/8/layout/hList1"/>
    <dgm:cxn modelId="{C2DF58D7-B216-4E42-ABB6-3E0D09C3430C}" srcId="{AF3E1920-D44D-4F28-A957-5E6AFE089501}" destId="{3BB12DDF-2BFB-41BC-A78B-EB4D01B78238}" srcOrd="0" destOrd="0" parTransId="{C76A03B4-873D-4CA1-8EE7-E8EC52F05327}" sibTransId="{3D89C270-D8B8-4BAB-BDA6-84A3132526A3}"/>
    <dgm:cxn modelId="{4DC527DE-C953-4155-A98E-92EF5168E241}" type="presOf" srcId="{78591B92-45B9-47D9-A464-E729E3A9A8A8}" destId="{36C9673A-F7F9-4114-B786-7EF137FCB27E}" srcOrd="0" destOrd="2" presId="urn:microsoft.com/office/officeart/2005/8/layout/hList1"/>
    <dgm:cxn modelId="{174800E9-C0F7-4B14-87D2-2DCC9D3A9EE4}" srcId="{B4F3B55D-791A-4407-AE7C-ECF0200C136C}" destId="{A22D7826-EAF2-452A-AEDA-65B7C620268A}" srcOrd="0" destOrd="0" parTransId="{24E269E6-A748-4B98-B3E4-BD4439334E2F}" sibTransId="{04CC279D-8547-45EC-88CB-CBCADC2876D1}"/>
    <dgm:cxn modelId="{95F009FF-E213-43F7-80CD-168353FFED90}" type="presOf" srcId="{A22D7826-EAF2-452A-AEDA-65B7C620268A}" destId="{BD71F9A0-427E-49D8-953F-5025875B5AA5}" srcOrd="0" destOrd="0" presId="urn:microsoft.com/office/officeart/2005/8/layout/hList1"/>
    <dgm:cxn modelId="{9B428FFA-33D5-46BF-AF62-EC5C4E5CB626}" type="presParOf" srcId="{4ABBFDE3-0018-4902-9BC2-F637B5EFEB18}" destId="{FF1CC552-B5DC-4154-BF60-33159048E474}" srcOrd="0" destOrd="0" presId="urn:microsoft.com/office/officeart/2005/8/layout/hList1"/>
    <dgm:cxn modelId="{C1779CE7-9D45-47C0-BC2C-124917778FCC}" type="presParOf" srcId="{FF1CC552-B5DC-4154-BF60-33159048E474}" destId="{73091645-910C-4AAB-9A68-E7DE30628CA6}" srcOrd="0" destOrd="0" presId="urn:microsoft.com/office/officeart/2005/8/layout/hList1"/>
    <dgm:cxn modelId="{50D1F2B1-07CD-4324-BFCD-C52444C5DA56}" type="presParOf" srcId="{FF1CC552-B5DC-4154-BF60-33159048E474}" destId="{BD71F9A0-427E-49D8-953F-5025875B5AA5}" srcOrd="1" destOrd="0" presId="urn:microsoft.com/office/officeart/2005/8/layout/hList1"/>
    <dgm:cxn modelId="{79D01A94-9D74-4E75-908C-F031D9A8BB5B}" type="presParOf" srcId="{4ABBFDE3-0018-4902-9BC2-F637B5EFEB18}" destId="{14BFE0D4-B40B-47BB-8A3D-93A945367BF7}" srcOrd="1" destOrd="0" presId="urn:microsoft.com/office/officeart/2005/8/layout/hList1"/>
    <dgm:cxn modelId="{83F8D621-FBCA-4375-B9F5-70BA3FF3A53E}" type="presParOf" srcId="{4ABBFDE3-0018-4902-9BC2-F637B5EFEB18}" destId="{F9C8F239-E1F3-4048-BF33-8DF796ECDACB}" srcOrd="2" destOrd="0" presId="urn:microsoft.com/office/officeart/2005/8/layout/hList1"/>
    <dgm:cxn modelId="{4E5A304A-0AF3-4543-B543-E3EB399732C3}" type="presParOf" srcId="{F9C8F239-E1F3-4048-BF33-8DF796ECDACB}" destId="{3CFDD569-1BF1-4E21-BB64-DA6AB398D1B5}" srcOrd="0" destOrd="0" presId="urn:microsoft.com/office/officeart/2005/8/layout/hList1"/>
    <dgm:cxn modelId="{F7F3D75F-FA30-41EA-82C3-2CC22DA0F677}" type="presParOf" srcId="{F9C8F239-E1F3-4048-BF33-8DF796ECDACB}" destId="{36C9673A-F7F9-4114-B786-7EF137FCB27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91645-910C-4AAB-9A68-E7DE30628CA6}">
      <dsp:nvSpPr>
        <dsp:cNvPr id="0" name=""/>
        <dsp:cNvSpPr/>
      </dsp:nvSpPr>
      <dsp:spPr>
        <a:xfrm>
          <a:off x="40" y="115163"/>
          <a:ext cx="3845569" cy="113483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100" kern="1200"/>
            <a:t>Rigmor Hansen Aarrestad</a:t>
          </a:r>
          <a:endParaRPr lang="en-US" sz="3100" kern="1200"/>
        </a:p>
      </dsp:txBody>
      <dsp:txXfrm>
        <a:off x="40" y="115163"/>
        <a:ext cx="3845569" cy="1134835"/>
      </dsp:txXfrm>
    </dsp:sp>
    <dsp:sp modelId="{BD71F9A0-427E-49D8-953F-5025875B5AA5}">
      <dsp:nvSpPr>
        <dsp:cNvPr id="0" name=""/>
        <dsp:cNvSpPr/>
      </dsp:nvSpPr>
      <dsp:spPr>
        <a:xfrm>
          <a:off x="40" y="1249998"/>
          <a:ext cx="3845569" cy="234011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3100" kern="1200"/>
            <a:t>Tlf. 77787109</a:t>
          </a:r>
          <a:endParaRPr lang="en-US" sz="3100" kern="120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3100" kern="1200"/>
            <a:t>Ansvar for klassene  </a:t>
          </a:r>
          <a:endParaRPr lang="en-US" sz="3100" kern="1200"/>
        </a:p>
        <a:p>
          <a:pPr marL="571500" lvl="2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3100" kern="1200"/>
            <a:t>2STE, 2STF, 2MD</a:t>
          </a:r>
          <a:endParaRPr lang="en-US" sz="3100" kern="1200"/>
        </a:p>
      </dsp:txBody>
      <dsp:txXfrm>
        <a:off x="40" y="1249998"/>
        <a:ext cx="3845569" cy="2340112"/>
      </dsp:txXfrm>
    </dsp:sp>
    <dsp:sp modelId="{3CFDD569-1BF1-4E21-BB64-DA6AB398D1B5}">
      <dsp:nvSpPr>
        <dsp:cNvPr id="0" name=""/>
        <dsp:cNvSpPr/>
      </dsp:nvSpPr>
      <dsp:spPr>
        <a:xfrm>
          <a:off x="4383989" y="115163"/>
          <a:ext cx="3845569" cy="113483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100" kern="1200"/>
            <a:t>Line Lund Nilsen</a:t>
          </a:r>
          <a:endParaRPr lang="en-US" sz="3100" kern="1200"/>
        </a:p>
      </dsp:txBody>
      <dsp:txXfrm>
        <a:off x="4383989" y="115163"/>
        <a:ext cx="3845569" cy="1134835"/>
      </dsp:txXfrm>
    </dsp:sp>
    <dsp:sp modelId="{36C9673A-F7F9-4114-B786-7EF137FCB27E}">
      <dsp:nvSpPr>
        <dsp:cNvPr id="0" name=""/>
        <dsp:cNvSpPr/>
      </dsp:nvSpPr>
      <dsp:spPr>
        <a:xfrm>
          <a:off x="4383989" y="1249998"/>
          <a:ext cx="3845569" cy="234011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3100" kern="1200"/>
            <a:t>Tlf. 77787110</a:t>
          </a:r>
          <a:endParaRPr lang="en-US" sz="3100" kern="120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3100" kern="1200"/>
            <a:t>Ansvar for klassene</a:t>
          </a:r>
          <a:endParaRPr lang="en-US" sz="3100" kern="1200"/>
        </a:p>
        <a:p>
          <a:pPr marL="571500" lvl="2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3100" kern="1200"/>
            <a:t>2STA, 2STB, 2STC, 2STD</a:t>
          </a:r>
          <a:endParaRPr lang="en-US" sz="3100" kern="1200"/>
        </a:p>
      </dsp:txBody>
      <dsp:txXfrm>
        <a:off x="4383989" y="1249998"/>
        <a:ext cx="3845569" cy="2340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2638" cy="492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31707" y="0"/>
            <a:ext cx="2932638" cy="492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25491-A704-4F6B-B96B-385AAA92E21A}" type="datetimeFigureOut">
              <a:rPr lang="nb-NO" smtClean="0"/>
              <a:t>05.10.2021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1363"/>
            <a:ext cx="4930775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6277" y="4686816"/>
            <a:ext cx="5413372" cy="44404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2041"/>
            <a:ext cx="2932638" cy="49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31707" y="9372041"/>
            <a:ext cx="2932638" cy="49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F7C94-011A-4ACB-B824-D4571F6F15E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8685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F7C94-011A-4ACB-B824-D4571F6F15EC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833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F064EEC-E2AB-4C3E-BA48-46AEA4AA2D11}" type="slidenum">
              <a:rPr lang="nb-NO" altLang="nb-NO" smtClean="0"/>
              <a:pPr/>
              <a:t>4</a:t>
            </a:fld>
            <a:endParaRPr lang="nb-NO" altLang="nb-NO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429984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05.10.2021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" y="0"/>
            <a:ext cx="9144000" cy="125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98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05.10.2021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051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05.10.2021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814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05.10.2021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188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05.10.2021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201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038600" cy="38492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038600" cy="38492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05.10.2021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862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648072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67544" y="213285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852935"/>
            <a:ext cx="4040188" cy="3273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4008" y="213285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852935"/>
            <a:ext cx="4041775" cy="3273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05.10.2021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2641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05.10.2021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987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05.10.2021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00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05.10.2021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505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8E1-1EA7-4C93-B627-A8580C2C904D}" type="datetimeFigureOut">
              <a:rPr lang="nb-NO" smtClean="0"/>
              <a:t>05.10.2021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4057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926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420888"/>
            <a:ext cx="8229600" cy="37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E58E1-1EA7-4C93-B627-A8580C2C904D}" type="datetimeFigureOut">
              <a:rPr lang="nb-NO" smtClean="0"/>
              <a:t>05.10.2021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F6329-A9C2-4351-81D4-77BE03319637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" y="0"/>
            <a:ext cx="9144000" cy="125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24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ggen.vgs.no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usay.nettopuis.liv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27584" y="12104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b-NO" sz="6600" dirty="0"/>
              <a:t>Velkommen til Heggen og foreldremøte Vg2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333824" y="3910980"/>
            <a:ext cx="6400800" cy="1752600"/>
          </a:xfrm>
        </p:spPr>
        <p:txBody>
          <a:bodyPr/>
          <a:lstStyle/>
          <a:p>
            <a:endParaRPr lang="nb-NO" dirty="0"/>
          </a:p>
        </p:txBody>
      </p:sp>
      <p:pic>
        <p:nvPicPr>
          <p:cNvPr id="2050" name="Picture 2" descr="Bilderesultat for heggen vgs">
            <a:extLst>
              <a:ext uri="{FF2B5EF4-FFF2-40B4-BE49-F238E27FC236}">
                <a16:creationId xmlns:a16="http://schemas.microsoft.com/office/drawing/2014/main" id="{5B3080BB-631E-45CD-8EE6-A86F8578A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656" y="2853929"/>
            <a:ext cx="6876256" cy="386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536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Handlingsplanen 2021-2023</a:t>
            </a:r>
          </a:p>
        </p:txBody>
      </p:sp>
      <p:sp>
        <p:nvSpPr>
          <p:cNvPr id="45059" name="Plassholder for innhold 2"/>
          <p:cNvSpPr>
            <a:spLocks noGrp="1"/>
          </p:cNvSpPr>
          <p:nvPr>
            <p:ph idx="1"/>
          </p:nvPr>
        </p:nvSpPr>
        <p:spPr>
          <a:xfrm>
            <a:off x="971600" y="2060848"/>
            <a:ext cx="7632848" cy="4392488"/>
          </a:xfrm>
        </p:spPr>
        <p:txBody>
          <a:bodyPr>
            <a:normAutofit/>
          </a:bodyPr>
          <a:lstStyle/>
          <a:p>
            <a:pPr marL="457200" lvl="1" indent="0">
              <a:buNone/>
              <a:defRPr/>
            </a:pPr>
            <a:endParaRPr lang="nb-NO" altLang="nb-NO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Hovedsatsningsområder</a:t>
            </a:r>
          </a:p>
          <a:p>
            <a:pPr lvl="1">
              <a:defRPr/>
            </a:pPr>
            <a:r>
              <a:rPr lang="nb-NO" altLang="nb-NO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Tett på elevene - elevoppfølgingssystemet</a:t>
            </a:r>
          </a:p>
          <a:p>
            <a:pPr lvl="1">
              <a:defRPr/>
            </a:pPr>
            <a:r>
              <a:rPr lang="nb-NO" altLang="nb-NO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Økt elevmedvirkning</a:t>
            </a:r>
          </a:p>
          <a:p>
            <a:pPr lvl="1">
              <a:defRPr/>
            </a:pPr>
            <a:r>
              <a:rPr lang="nb-NO" altLang="nb-NO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Fokus på elevmiljø og trygge rammer for læring</a:t>
            </a:r>
          </a:p>
          <a:p>
            <a:pPr lvl="1">
              <a:defRPr/>
            </a:pPr>
            <a:r>
              <a:rPr lang="nb-NO" altLang="nb-NO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Fokus på og bevisstgjøring av rammer for god opplæring – Maestro</a:t>
            </a:r>
          </a:p>
          <a:p>
            <a:pPr marL="457200" lvl="1" indent="0">
              <a:buNone/>
              <a:defRPr/>
            </a:pPr>
            <a:endParaRPr lang="nb-NO" altLang="nb-NO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endParaRPr lang="nb-NO" altLang="nb-NO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>
              <a:buNone/>
              <a:defRPr/>
            </a:pPr>
            <a:endParaRPr lang="nb-NO" altLang="nb-NO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nb-NO" altLang="nb-NO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34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b-NO" altLang="nb-NO" sz="3600" dirty="0">
                <a:latin typeface="Arial" panose="020B0604020202020204" pitchFamily="34" charset="0"/>
                <a:cs typeface="Arial" panose="020B0604020202020204" pitchFamily="34" charset="0"/>
              </a:rPr>
              <a:t>Hjemmesiden</a:t>
            </a:r>
          </a:p>
        </p:txBody>
      </p:sp>
      <p:sp>
        <p:nvSpPr>
          <p:cNvPr id="22531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b-NO" altLang="nb-NO" dirty="0">
              <a:latin typeface="Arial" panose="020B0604020202020204" pitchFamily="34" charset="0"/>
              <a:cs typeface="Arial" panose="020B0604020202020204" pitchFamily="34" charset="0"/>
              <a:hlinkClick r:id="" action="ppaction://noaction"/>
            </a:endParaRPr>
          </a:p>
          <a:p>
            <a:pPr eaLnBrk="1" hangingPunct="1"/>
            <a:endParaRPr lang="nb-NO" altLang="nb-NO" dirty="0">
              <a:latin typeface="Arial" panose="020B0604020202020204" pitchFamily="34" charset="0"/>
              <a:cs typeface="Arial" panose="020B0604020202020204" pitchFamily="34" charset="0"/>
              <a:hlinkClick r:id="" action="ppaction://noaction"/>
            </a:endParaRPr>
          </a:p>
          <a:p>
            <a:pPr eaLnBrk="1" hangingPunct="1"/>
            <a:r>
              <a:rPr lang="nb-NO" altLang="nb-NO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www.heggen.vgs.no</a:t>
            </a:r>
            <a:endParaRPr lang="nb-NO" altLang="nb-NO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nb-NO" alt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nb-NO" altLang="nb-NO" dirty="0" err="1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endParaRPr lang="nb-NO" alt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nb-NO" alt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57944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D7D5DE-6485-4CAD-8D0A-4CD3158A7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CB45CD9-0CAE-4EE1-98C7-717A22A03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</p:txBody>
      </p:sp>
      <p:pic>
        <p:nvPicPr>
          <p:cNvPr id="4" name="Bilde 3" descr="Et bilde som inneholder tekst, utklipp&#10;&#10;Automatisk generert beskrivelse">
            <a:extLst>
              <a:ext uri="{FF2B5EF4-FFF2-40B4-BE49-F238E27FC236}">
                <a16:creationId xmlns:a16="http://schemas.microsoft.com/office/drawing/2014/main" id="{A948B387-66A9-4238-9596-EF26DF3CC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852936"/>
            <a:ext cx="7611246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37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30C7B8-8250-46EB-9829-C7C7BE6DD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ED8A50-D4A3-4B34-AF15-E05416359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2E57F44-6037-48D4-9070-948214C6A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686" y="1556792"/>
            <a:ext cx="8345065" cy="503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92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1944014" y="2362335"/>
            <a:ext cx="5486400" cy="2944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b-NO" sz="105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nb-NO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nb-N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PEDAGOGISK PLATTFORM</a:t>
            </a:r>
            <a:br>
              <a:rPr lang="nb-N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nb-NO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Sammen bygger vi framtidas kompetanse</a:t>
            </a:r>
            <a:endParaRPr lang="nb-NO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nb-N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nb-N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MODIG  RAUS  BÆREKRAFTIG</a:t>
            </a:r>
          </a:p>
        </p:txBody>
      </p:sp>
    </p:spTree>
    <p:extLst>
      <p:ext uri="{BB962C8B-B14F-4D97-AF65-F5344CB8AC3E}">
        <p14:creationId xmlns:p14="http://schemas.microsoft.com/office/powerpoint/2010/main" val="401731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6EA9D7-3795-475A-9B75-87ED37949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Skolens ledelse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82ED4D-EABF-4C81-B581-368C49931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Rektor: Tom Andre Johnsen </a:t>
            </a:r>
          </a:p>
          <a:p>
            <a:r>
              <a:rPr lang="nb-NO" dirty="0" err="1"/>
              <a:t>Ass.rektor</a:t>
            </a:r>
            <a:r>
              <a:rPr lang="nb-NO" dirty="0"/>
              <a:t>: Renate Bergland</a:t>
            </a:r>
          </a:p>
          <a:p>
            <a:r>
              <a:rPr lang="nb-NO" dirty="0"/>
              <a:t>Avdelingsleder drift: Eirin </a:t>
            </a:r>
            <a:r>
              <a:rPr lang="nb-NO" dirty="0" err="1"/>
              <a:t>Torblå</a:t>
            </a:r>
            <a:endParaRPr lang="nb-NO" dirty="0"/>
          </a:p>
          <a:p>
            <a:r>
              <a:rPr lang="nb-NO" dirty="0"/>
              <a:t>Avdelingsleder SSØ: Eirik Ervik</a:t>
            </a:r>
          </a:p>
          <a:p>
            <a:r>
              <a:rPr lang="nb-NO" dirty="0"/>
              <a:t>Avdelingsleder Realfag: Sigrun Pettersen</a:t>
            </a:r>
          </a:p>
          <a:p>
            <a:r>
              <a:rPr lang="nb-NO" dirty="0"/>
              <a:t>Avdelingsleder norsk og samisk: Anne Bjørg Olsen</a:t>
            </a:r>
          </a:p>
          <a:p>
            <a:r>
              <a:rPr lang="nb-NO" dirty="0"/>
              <a:t>Avdelingsleder elevtjenester: Kenneth Mikkelsen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297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1340768"/>
            <a:ext cx="8229600" cy="92697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nb-NO" altLang="nb-NO" sz="2800"/>
              <a:t>Rådgivertjenesten ved Heggen </a:t>
            </a:r>
            <a:r>
              <a:rPr lang="nb-NO" altLang="nb-NO" sz="2800" err="1"/>
              <a:t>vgs</a:t>
            </a:r>
            <a:br>
              <a:rPr lang="nb-NO" altLang="nb-NO" sz="2800"/>
            </a:br>
            <a:endParaRPr lang="nb-NO" altLang="nb-NO" sz="2800"/>
          </a:p>
        </p:txBody>
      </p:sp>
      <p:graphicFrame>
        <p:nvGraphicFramePr>
          <p:cNvPr id="23557" name="Rectangle 5">
            <a:extLst>
              <a:ext uri="{FF2B5EF4-FFF2-40B4-BE49-F238E27FC236}">
                <a16:creationId xmlns:a16="http://schemas.microsoft.com/office/drawing/2014/main" id="{2415A126-2D51-45B0-BA7B-96CCB24777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8226103"/>
              </p:ext>
            </p:extLst>
          </p:nvPr>
        </p:nvGraphicFramePr>
        <p:xfrm>
          <a:off x="457200" y="2420888"/>
          <a:ext cx="8229600" cy="370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642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D0136F-7776-48C7-BA54-961D45B8C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F8C214-2DAA-48C6-A89B-787361E05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AF094088-A74C-46F3-9E59-9447F46740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145" y="1198142"/>
            <a:ext cx="8064896" cy="565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460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Foresatte som ressurs!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Forskning viser at som foresatt har du stor innvirkning på elevenes læring og skoleresultater</a:t>
            </a:r>
          </a:p>
          <a:p>
            <a:r>
              <a:rPr lang="nb-NO" dirty="0">
                <a:hlinkClick r:id="rId2"/>
              </a:rPr>
              <a:t>Lærende tankesett</a:t>
            </a:r>
            <a:r>
              <a:rPr lang="nb-NO" dirty="0"/>
              <a:t> , læringsprosesser og vurdering</a:t>
            </a:r>
          </a:p>
          <a:p>
            <a:r>
              <a:rPr lang="nb-NO" dirty="0"/>
              <a:t>Videregående skole krever mye av elevene, faglig og sosialt, derfor trenger de at du som foresatt bryr deg, er positiv og gir støtte</a:t>
            </a:r>
          </a:p>
          <a:p>
            <a:r>
              <a:rPr lang="nb-NO" dirty="0"/>
              <a:t>Vurdering i fagfornyelsen</a:t>
            </a:r>
          </a:p>
        </p:txBody>
      </p:sp>
      <p:sp>
        <p:nvSpPr>
          <p:cNvPr id="4" name="AutoShape 2" descr="Bilderesultat for suppo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5" name="AutoShape 4" descr="Bilderesultat for support"/>
          <p:cNvSpPr>
            <a:spLocks noChangeAspect="1" noChangeArrowheads="1"/>
          </p:cNvSpPr>
          <p:nvPr/>
        </p:nvSpPr>
        <p:spPr bwMode="auto">
          <a:xfrm>
            <a:off x="4139952" y="3877812"/>
            <a:ext cx="1656184" cy="1656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6" name="AutoShape 6" descr="Bilderesultat for suppo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5128" name="Picture 8" descr="Two people walking.  One person is holding their hands behind their back in a thoughtful way.  The other person has their arm on their back and is listening carefully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869160"/>
            <a:ext cx="1852340" cy="1852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872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tel 1"/>
          <p:cNvSpPr>
            <a:spLocks noGrp="1"/>
          </p:cNvSpPr>
          <p:nvPr>
            <p:ph type="title"/>
          </p:nvPr>
        </p:nvSpPr>
        <p:spPr>
          <a:xfrm>
            <a:off x="457200" y="1133475"/>
            <a:ext cx="8229600" cy="600075"/>
          </a:xfrm>
        </p:spPr>
        <p:txBody>
          <a:bodyPr>
            <a:normAutofit fontScale="90000"/>
          </a:bodyPr>
          <a:lstStyle/>
          <a:p>
            <a:pPr algn="ctr"/>
            <a:r>
              <a:rPr lang="nb-NO" altLang="nb-NO" sz="3600">
                <a:latin typeface="Arial" panose="020B0604020202020204" pitchFamily="34" charset="0"/>
                <a:cs typeface="Arial" panose="020B0604020202020204" pitchFamily="34" charset="0"/>
              </a:rPr>
              <a:t>Fraværsgrense</a:t>
            </a:r>
          </a:p>
        </p:txBody>
      </p:sp>
      <p:sp>
        <p:nvSpPr>
          <p:cNvPr id="13315" name="Plassholder for innhold 2"/>
          <p:cNvSpPr>
            <a:spLocks noGrp="1"/>
          </p:cNvSpPr>
          <p:nvPr>
            <p:ph idx="1"/>
          </p:nvPr>
        </p:nvSpPr>
        <p:spPr>
          <a:xfrm>
            <a:off x="457200" y="1733550"/>
            <a:ext cx="8229600" cy="4813300"/>
          </a:xfrm>
        </p:spPr>
        <p:txBody>
          <a:bodyPr>
            <a:normAutofit/>
          </a:bodyPr>
          <a:lstStyle/>
          <a:p>
            <a:r>
              <a:rPr lang="nb-NO" altLang="nb-NO" sz="2400" dirty="0">
                <a:latin typeface="Arial" panose="020B0604020202020204" pitchFamily="34" charset="0"/>
                <a:cs typeface="Arial" panose="020B0604020202020204" pitchFamily="34" charset="0"/>
              </a:rPr>
              <a:t>10 % - grense for udokumentert fravær</a:t>
            </a:r>
          </a:p>
          <a:p>
            <a:pPr marL="0" indent="0">
              <a:buNone/>
            </a:pPr>
            <a:endParaRPr lang="nb-NO" altLang="nb-NO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b-NO" altLang="nb-NO" sz="2000" dirty="0">
                <a:latin typeface="Arial" panose="020B0604020202020204" pitchFamily="34" charset="0"/>
                <a:cs typeface="Arial" panose="020B0604020202020204" pitchFamily="34" charset="0"/>
              </a:rPr>
              <a:t>Dokumentert fravær innenfor følgende årsaker:</a:t>
            </a:r>
          </a:p>
          <a:p>
            <a:pPr lvl="2"/>
            <a:r>
              <a:rPr lang="nb-NO" altLang="nb-NO" sz="1600" dirty="0">
                <a:latin typeface="Arial" panose="020B0604020202020204" pitchFamily="34" charset="0"/>
                <a:cs typeface="Arial" panose="020B0604020202020204" pitchFamily="34" charset="0"/>
              </a:rPr>
              <a:t>Helse- og velferdsgrunner</a:t>
            </a:r>
          </a:p>
          <a:p>
            <a:pPr lvl="2"/>
            <a:r>
              <a:rPr lang="nb-NO" altLang="nb-NO" sz="1600" dirty="0">
                <a:latin typeface="Arial" panose="020B0604020202020204" pitchFamily="34" charset="0"/>
                <a:cs typeface="Arial" panose="020B0604020202020204" pitchFamily="34" charset="0"/>
              </a:rPr>
              <a:t>Arbeid som tillitsvalgt</a:t>
            </a:r>
          </a:p>
          <a:p>
            <a:pPr lvl="2"/>
            <a:r>
              <a:rPr lang="nb-NO" altLang="nb-NO" sz="1600" dirty="0">
                <a:latin typeface="Arial" panose="020B0604020202020204" pitchFamily="34" charset="0"/>
                <a:cs typeface="Arial" panose="020B0604020202020204" pitchFamily="34" charset="0"/>
              </a:rPr>
              <a:t>Politisk arbeid</a:t>
            </a:r>
          </a:p>
          <a:p>
            <a:pPr lvl="2"/>
            <a:r>
              <a:rPr lang="nb-NO" altLang="nb-NO" sz="1600" dirty="0">
                <a:latin typeface="Arial" panose="020B0604020202020204" pitchFamily="34" charset="0"/>
                <a:cs typeface="Arial" panose="020B0604020202020204" pitchFamily="34" charset="0"/>
              </a:rPr>
              <a:t>Hjelpearbeid</a:t>
            </a:r>
          </a:p>
          <a:p>
            <a:pPr lvl="2"/>
            <a:r>
              <a:rPr lang="nb-NO" altLang="nb-NO" sz="1600" dirty="0">
                <a:latin typeface="Arial" panose="020B0604020202020204" pitchFamily="34" charset="0"/>
                <a:cs typeface="Arial" panose="020B0604020202020204" pitchFamily="34" charset="0"/>
              </a:rPr>
              <a:t>Lovpålagt oppmøte</a:t>
            </a:r>
          </a:p>
          <a:p>
            <a:pPr lvl="2"/>
            <a:r>
              <a:rPr lang="nb-NO" altLang="nb-NO" sz="1600" dirty="0">
                <a:latin typeface="Arial" panose="020B0604020202020204" pitchFamily="34" charset="0"/>
                <a:cs typeface="Arial" panose="020B0604020202020204" pitchFamily="34" charset="0"/>
              </a:rPr>
              <a:t>Representasjon i arrangement på nasjonalt eller internasjonalt nivå. F.eks. idrett eller kultur (jfr. § 3-47 femte ledd a-f)</a:t>
            </a:r>
          </a:p>
          <a:p>
            <a:pPr lvl="2"/>
            <a:r>
              <a:rPr lang="nb-NO" altLang="nb-NO" sz="1600" dirty="0">
                <a:latin typeface="Arial" panose="020B0604020202020204" pitchFamily="34" charset="0"/>
                <a:cs typeface="Arial" panose="020B0604020202020204" pitchFamily="34" charset="0"/>
              </a:rPr>
              <a:t>Fravær på inntil to dager til religiøse høytider utenom Den norske kirke.</a:t>
            </a:r>
          </a:p>
          <a:p>
            <a:pPr lvl="2"/>
            <a:r>
              <a:rPr lang="nb-NO" altLang="nb-NO" sz="1600" dirty="0">
                <a:latin typeface="Arial" panose="020B0604020202020204" pitchFamily="34" charset="0"/>
                <a:cs typeface="Arial" panose="020B0604020202020204" pitchFamily="34" charset="0"/>
              </a:rPr>
              <a:t>Deltagelse på idretts- og kulturarrangement</a:t>
            </a:r>
          </a:p>
          <a:p>
            <a:r>
              <a:rPr lang="nb-NO" altLang="nb-NO" sz="2400" dirty="0">
                <a:latin typeface="Arial" panose="020B0604020202020204" pitchFamily="34" charset="0"/>
                <a:cs typeface="Arial" panose="020B0604020202020204" pitchFamily="34" charset="0"/>
              </a:rPr>
              <a:t>Fra og med 11.oktober må helserelatert fravær dokumenteres med legeerklæring </a:t>
            </a:r>
          </a:p>
        </p:txBody>
      </p:sp>
    </p:spTree>
    <p:extLst>
      <p:ext uri="{BB962C8B-B14F-4D97-AF65-F5344CB8AC3E}">
        <p14:creationId xmlns:p14="http://schemas.microsoft.com/office/powerpoint/2010/main" val="136481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229600" cy="926976"/>
          </a:xfrm>
        </p:spPr>
        <p:txBody>
          <a:bodyPr/>
          <a:lstStyle/>
          <a:p>
            <a:pPr algn="ctr"/>
            <a:r>
              <a:rPr lang="nb-NO" altLang="nb-NO" sz="3600" dirty="0">
                <a:latin typeface="Arial" panose="020B0604020202020204" pitchFamily="34" charset="0"/>
                <a:cs typeface="Arial" panose="020B0604020202020204" pitchFamily="34" charset="0"/>
              </a:rPr>
              <a:t>Elevenes psykososiale arbeidsmiljø</a:t>
            </a:r>
          </a:p>
        </p:txBody>
      </p:sp>
      <p:sp>
        <p:nvSpPr>
          <p:cNvPr id="9219" name="Plassholder for innhold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3851275"/>
          </a:xfrm>
        </p:spPr>
        <p:txBody>
          <a:bodyPr>
            <a:normAutofit fontScale="92500" lnSpcReduction="10000"/>
          </a:bodyPr>
          <a:lstStyle/>
          <a:p>
            <a:pPr marL="0" indent="-84138">
              <a:buFont typeface="Arial" panose="020B0604020202020204" pitchFamily="34" charset="0"/>
              <a:buNone/>
              <a:defRPr/>
            </a:pPr>
            <a:r>
              <a:rPr lang="nb-NO" altLang="nb-NO" sz="2400" dirty="0">
                <a:latin typeface="Arial" panose="020B0604020202020204" pitchFamily="34" charset="0"/>
                <a:cs typeface="Arial" panose="020B0604020202020204" pitchFamily="34" charset="0"/>
              </a:rPr>
              <a:t>Opplæringslovens </a:t>
            </a:r>
            <a:r>
              <a:rPr lang="nb-NO" altLang="nb-NO" sz="2400" dirty="0" err="1">
                <a:latin typeface="Arial" panose="020B0604020202020204" pitchFamily="34" charset="0"/>
                <a:cs typeface="Arial" panose="020B0604020202020204" pitchFamily="34" charset="0"/>
              </a:rPr>
              <a:t>Kap</a:t>
            </a:r>
            <a:r>
              <a:rPr lang="nb-NO" altLang="nb-NO" sz="2400" dirty="0">
                <a:latin typeface="Arial" panose="020B0604020202020204" pitchFamily="34" charset="0"/>
                <a:cs typeface="Arial" panose="020B0604020202020204" pitchFamily="34" charset="0"/>
              </a:rPr>
              <a:t> 9 A:</a:t>
            </a:r>
          </a:p>
          <a:p>
            <a:pPr>
              <a:defRPr/>
            </a:pPr>
            <a:r>
              <a:rPr lang="nb-NO" altLang="nb-NO" sz="1800" dirty="0"/>
              <a:t>Skolen har nulltoleranse mot krenking som mobbing, vold, diskriminering og trakassering §9A-3</a:t>
            </a:r>
          </a:p>
          <a:p>
            <a:pPr>
              <a:defRPr/>
            </a:pPr>
            <a:r>
              <a:rPr lang="nb-NO" sz="1800" dirty="0"/>
              <a:t>Alle elever har rett til å ha et trygt og godt skolemiljø som fremmer helse, trivsel og læring. §9A-2</a:t>
            </a:r>
          </a:p>
          <a:p>
            <a:pPr>
              <a:defRPr/>
            </a:pPr>
            <a:r>
              <a:rPr lang="nb-NO" sz="2000" b="1" dirty="0"/>
              <a:t>9A-4: Aktivitetsplikt: </a:t>
            </a:r>
          </a:p>
          <a:p>
            <a:pPr lvl="1">
              <a:defRPr/>
            </a:pPr>
            <a:r>
              <a:rPr lang="nb-NO" sz="2000" dirty="0"/>
              <a:t>Alle som jobber på skolen skal følge med på at elevene har det bra på skolen. Hvis en voksen på skolen vet om – eller tror – at en elev blir mobbet, plaget, eller på andre måter ikke har det bra, skal hun eller han alltid</a:t>
            </a:r>
          </a:p>
          <a:p>
            <a:pPr lvl="2">
              <a:defRPr/>
            </a:pPr>
            <a:r>
              <a:rPr lang="nb-NO" sz="1800" dirty="0"/>
              <a:t>gripe inn og stoppe krenkelsen med en gang, hvis det er mulig</a:t>
            </a:r>
          </a:p>
          <a:p>
            <a:pPr lvl="2">
              <a:defRPr/>
            </a:pPr>
            <a:r>
              <a:rPr lang="nb-NO" sz="1800" dirty="0"/>
              <a:t>si ifra til rektor</a:t>
            </a:r>
          </a:p>
          <a:p>
            <a:pPr lvl="2">
              <a:defRPr/>
            </a:pPr>
            <a:r>
              <a:rPr lang="nb-NO" sz="1800" dirty="0"/>
              <a:t>undersøke det som har skjedd</a:t>
            </a:r>
            <a:endParaRPr lang="nb-NO" altLang="nb-NO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19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tel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641350"/>
          </a:xfrm>
        </p:spPr>
        <p:txBody>
          <a:bodyPr/>
          <a:lstStyle/>
          <a:p>
            <a:pPr algn="ctr"/>
            <a:r>
              <a:rPr lang="nb-NO" altLang="nb-NO" sz="3600">
                <a:latin typeface="Arial" panose="020B0604020202020204" pitchFamily="34" charset="0"/>
                <a:cs typeface="Arial" panose="020B0604020202020204" pitchFamily="34" charset="0"/>
              </a:rPr>
              <a:t>Samarbeid skole/hjem</a:t>
            </a:r>
            <a:endParaRPr lang="nb-NO" altLang="nb-N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Plassholder for innhold 2"/>
          <p:cNvSpPr>
            <a:spLocks noGrp="1"/>
          </p:cNvSpPr>
          <p:nvPr>
            <p:ph idx="1"/>
          </p:nvPr>
        </p:nvSpPr>
        <p:spPr>
          <a:xfrm>
            <a:off x="457200" y="2457450"/>
            <a:ext cx="8229600" cy="351948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nb-NO" altLang="nb-NO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Forskrift til opplæringsloven</a:t>
            </a:r>
          </a:p>
          <a:p>
            <a:r>
              <a:rPr lang="nb-NO" altLang="nb-NO" sz="2400" dirty="0">
                <a:latin typeface="Arial" panose="020B0604020202020204" pitchFamily="34" charset="0"/>
                <a:cs typeface="Arial" panose="020B0604020202020204" pitchFamily="34" charset="0"/>
              </a:rPr>
              <a:t>Elevsamtale; En gang i hver termin § 3-7</a:t>
            </a:r>
          </a:p>
          <a:p>
            <a:r>
              <a:rPr lang="nb-NO" altLang="nb-NO" sz="2400" dirty="0">
                <a:latin typeface="Arial" panose="020B0604020202020204" pitchFamily="34" charset="0"/>
                <a:cs typeface="Arial" panose="020B0604020202020204" pitchFamily="34" charset="0"/>
              </a:rPr>
              <a:t>Foreldresamtale i første halvdel av opplæringsåret § 20-4</a:t>
            </a:r>
          </a:p>
          <a:p>
            <a:pPr marL="457200" lvl="1" indent="0">
              <a:buNone/>
            </a:pPr>
            <a:endParaRPr lang="nb-NO" altLang="nb-N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altLang="nb-NO" sz="2400" dirty="0">
                <a:latin typeface="Arial" panose="020B0604020202020204" pitchFamily="34" charset="0"/>
                <a:cs typeface="Arial" panose="020B0604020202020204" pitchFamily="34" charset="0"/>
              </a:rPr>
              <a:t>Skolen har ansvar for samarbeid med heimen jfr. § 20-1</a:t>
            </a:r>
          </a:p>
          <a:p>
            <a:pPr lvl="1"/>
            <a:r>
              <a:rPr lang="nb-NO" altLang="nb-NO" sz="2000" dirty="0">
                <a:latin typeface="Arial" panose="020B0604020202020204" pitchFamily="34" charset="0"/>
                <a:cs typeface="Arial" panose="020B0604020202020204" pitchFamily="34" charset="0"/>
              </a:rPr>
              <a:t>Skal ha elevens faglige og sosiale utvikling i fokus</a:t>
            </a:r>
          </a:p>
          <a:p>
            <a:pPr lvl="1"/>
            <a:r>
              <a:rPr lang="nb-NO" altLang="nb-NO" sz="2000" dirty="0">
                <a:latin typeface="Arial" panose="020B0604020202020204" pitchFamily="34" charset="0"/>
                <a:cs typeface="Arial" panose="020B0604020202020204" pitchFamily="34" charset="0"/>
              </a:rPr>
              <a:t>Foreldremøte – september og februar</a:t>
            </a:r>
          </a:p>
          <a:p>
            <a:pPr lvl="1"/>
            <a:r>
              <a:rPr lang="nb-NO" altLang="nb-NO" sz="2000" dirty="0">
                <a:latin typeface="Arial" panose="020B0604020202020204" pitchFamily="34" charset="0"/>
                <a:cs typeface="Arial" panose="020B0604020202020204" pitchFamily="34" charset="0"/>
              </a:rPr>
              <a:t>Skal varsle om elevens fravær </a:t>
            </a:r>
          </a:p>
          <a:p>
            <a:pPr lvl="1"/>
            <a:r>
              <a:rPr lang="nb-NO" altLang="nb-NO" sz="2000" dirty="0">
                <a:latin typeface="Arial" panose="020B0604020202020204" pitchFamily="34" charset="0"/>
                <a:cs typeface="Arial" panose="020B0604020202020204" pitchFamily="34" charset="0"/>
              </a:rPr>
              <a:t>Skal varsle dersom fare for IV og nedsatt orden</a:t>
            </a:r>
          </a:p>
          <a:p>
            <a:pPr lvl="1"/>
            <a:r>
              <a:rPr lang="nb-NO" altLang="nb-NO" sz="2000" dirty="0">
                <a:latin typeface="Arial" panose="020B0604020202020204" pitchFamily="34" charset="0"/>
                <a:cs typeface="Arial" panose="020B0604020202020204" pitchFamily="34" charset="0"/>
              </a:rPr>
              <a:t>Karakterer og fravær kan følges i VIS</a:t>
            </a:r>
          </a:p>
        </p:txBody>
      </p:sp>
    </p:spTree>
    <p:extLst>
      <p:ext uri="{BB962C8B-B14F-4D97-AF65-F5344CB8AC3E}">
        <p14:creationId xmlns:p14="http://schemas.microsoft.com/office/powerpoint/2010/main" val="385511606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Mal.pptx" id="{AFAFAF14-6E71-491D-8361-081BC483767B}" vid="{DFE95D40-21B5-4F49-8E1B-F8014EAFF8C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459</Words>
  <Application>Microsoft Office PowerPoint</Application>
  <PresentationFormat>Skjermfremvisning (4:3)</PresentationFormat>
  <Paragraphs>78</Paragraphs>
  <Slides>13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Office-tema</vt:lpstr>
      <vt:lpstr>Velkommen til Heggen og foreldremøte Vg2</vt:lpstr>
      <vt:lpstr>PowerPoint-presentasjon</vt:lpstr>
      <vt:lpstr>Skolens ledelse</vt:lpstr>
      <vt:lpstr>Rådgivertjenesten ved Heggen vgs </vt:lpstr>
      <vt:lpstr>PowerPoint-presentasjon</vt:lpstr>
      <vt:lpstr>Foresatte som ressurs!</vt:lpstr>
      <vt:lpstr>Fraværsgrense</vt:lpstr>
      <vt:lpstr>Elevenes psykososiale arbeidsmiljø</vt:lpstr>
      <vt:lpstr>Samarbeid skole/hjem</vt:lpstr>
      <vt:lpstr>Handlingsplanen 2021-2023</vt:lpstr>
      <vt:lpstr>Hjemmesiden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Heggen og foreldremøte Vg2</dc:title>
  <dc:creator>Tom Andre Johnsen</dc:creator>
  <cp:lastModifiedBy>Tom Andre Johnsen</cp:lastModifiedBy>
  <cp:revision>1</cp:revision>
  <dcterms:created xsi:type="dcterms:W3CDTF">2021-09-27T13:31:10Z</dcterms:created>
  <dcterms:modified xsi:type="dcterms:W3CDTF">2021-10-05T12:36:08Z</dcterms:modified>
</cp:coreProperties>
</file>