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7"/>
  </p:notesMasterIdLst>
  <p:sldIdLst>
    <p:sldId id="264" r:id="rId6"/>
    <p:sldId id="317" r:id="rId7"/>
    <p:sldId id="319" r:id="rId8"/>
    <p:sldId id="304" r:id="rId9"/>
    <p:sldId id="299" r:id="rId10"/>
    <p:sldId id="300" r:id="rId11"/>
    <p:sldId id="311" r:id="rId12"/>
    <p:sldId id="313" r:id="rId13"/>
    <p:sldId id="330" r:id="rId14"/>
    <p:sldId id="375" r:id="rId15"/>
    <p:sldId id="308" r:id="rId16"/>
    <p:sldId id="491" r:id="rId17"/>
    <p:sldId id="314" r:id="rId18"/>
    <p:sldId id="323" r:id="rId19"/>
    <p:sldId id="490" r:id="rId20"/>
    <p:sldId id="329" r:id="rId21"/>
    <p:sldId id="324" r:id="rId22"/>
    <p:sldId id="331" r:id="rId23"/>
    <p:sldId id="325" r:id="rId24"/>
    <p:sldId id="310" r:id="rId25"/>
    <p:sldId id="326" r:id="rId26"/>
  </p:sldIdLst>
  <p:sldSz cx="9144000" cy="6858000" type="screen4x3"/>
  <p:notesSz cx="7104063"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F4B53-C4EE-40EF-9552-B2EAB0352526}" v="69" dt="2024-09-11T08:57:22.635"/>
    <p1510:client id="{B784DE67-9A5C-BF2F-B76E-C45FFB96658E}" v="3" dt="2024-09-11T13:01:39.68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78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André Johnsen" userId="S::tom.andre.johnsen@tromsfylke.no::fe71d5f6-6f60-42f1-b364-21c5f38ee63e" providerId="AD" clId="Web-{B784DE67-9A5C-BF2F-B76E-C45FFB96658E}"/>
    <pc:docChg chg="modSld">
      <pc:chgData name="Tom André Johnsen" userId="S::tom.andre.johnsen@tromsfylke.no::fe71d5f6-6f60-42f1-b364-21c5f38ee63e" providerId="AD" clId="Web-{B784DE67-9A5C-BF2F-B76E-C45FFB96658E}" dt="2024-09-11T13:01:39.687" v="2" actId="20577"/>
      <pc:docMkLst>
        <pc:docMk/>
      </pc:docMkLst>
      <pc:sldChg chg="modSp">
        <pc:chgData name="Tom André Johnsen" userId="S::tom.andre.johnsen@tromsfylke.no::fe71d5f6-6f60-42f1-b364-21c5f38ee63e" providerId="AD" clId="Web-{B784DE67-9A5C-BF2F-B76E-C45FFB96658E}" dt="2024-09-11T13:01:39.687" v="2" actId="20577"/>
        <pc:sldMkLst>
          <pc:docMk/>
          <pc:sldMk cId="2252972573" sldId="299"/>
        </pc:sldMkLst>
        <pc:spChg chg="mod">
          <ac:chgData name="Tom André Johnsen" userId="S::tom.andre.johnsen@tromsfylke.no::fe71d5f6-6f60-42f1-b364-21c5f38ee63e" providerId="AD" clId="Web-{B784DE67-9A5C-BF2F-B76E-C45FFB96658E}" dt="2024-09-11T13:01:39.687" v="2" actId="20577"/>
          <ac:spMkLst>
            <pc:docMk/>
            <pc:sldMk cId="2252972573" sldId="299"/>
            <ac:spMk id="3" creationId="{7382ED4D-EABF-4C81-B581-368C4993111B}"/>
          </ac:spMkLst>
        </pc:spChg>
      </pc:sldChg>
    </pc:docChg>
  </pc:docChgLst>
  <pc:docChgLst>
    <pc:chgData name="Tom André Johnsen" userId="fe71d5f6-6f60-42f1-b364-21c5f38ee63e" providerId="ADAL" clId="{A64F4B53-C4EE-40EF-9552-B2EAB0352526}"/>
    <pc:docChg chg="undo redo custSel addSld delSld modSld">
      <pc:chgData name="Tom André Johnsen" userId="fe71d5f6-6f60-42f1-b364-21c5f38ee63e" providerId="ADAL" clId="{A64F4B53-C4EE-40EF-9552-B2EAB0352526}" dt="2024-09-11T08:57:22.620" v="316" actId="20577"/>
      <pc:docMkLst>
        <pc:docMk/>
      </pc:docMkLst>
      <pc:sldChg chg="modSp">
        <pc:chgData name="Tom André Johnsen" userId="fe71d5f6-6f60-42f1-b364-21c5f38ee63e" providerId="ADAL" clId="{A64F4B53-C4EE-40EF-9552-B2EAB0352526}" dt="2024-09-11T07:36:01.768" v="248" actId="20577"/>
        <pc:sldMkLst>
          <pc:docMk/>
          <pc:sldMk cId="2252972573" sldId="299"/>
        </pc:sldMkLst>
        <pc:spChg chg="mod">
          <ac:chgData name="Tom André Johnsen" userId="fe71d5f6-6f60-42f1-b364-21c5f38ee63e" providerId="ADAL" clId="{A64F4B53-C4EE-40EF-9552-B2EAB0352526}" dt="2024-09-11T07:36:01.768" v="248" actId="20577"/>
          <ac:spMkLst>
            <pc:docMk/>
            <pc:sldMk cId="2252972573" sldId="299"/>
            <ac:spMk id="3" creationId="{7382ED4D-EABF-4C81-B581-368C4993111B}"/>
          </ac:spMkLst>
        </pc:spChg>
      </pc:sldChg>
      <pc:sldChg chg="modSp mod">
        <pc:chgData name="Tom André Johnsen" userId="fe71d5f6-6f60-42f1-b364-21c5f38ee63e" providerId="ADAL" clId="{A64F4B53-C4EE-40EF-9552-B2EAB0352526}" dt="2024-09-11T06:21:12.183" v="0" actId="20577"/>
        <pc:sldMkLst>
          <pc:docMk/>
          <pc:sldMk cId="3932273536" sldId="304"/>
        </pc:sldMkLst>
        <pc:spChg chg="mod">
          <ac:chgData name="Tom André Johnsen" userId="fe71d5f6-6f60-42f1-b364-21c5f38ee63e" providerId="ADAL" clId="{A64F4B53-C4EE-40EF-9552-B2EAB0352526}" dt="2024-09-11T06:21:12.183" v="0" actId="20577"/>
          <ac:spMkLst>
            <pc:docMk/>
            <pc:sldMk cId="3932273536" sldId="304"/>
            <ac:spMk id="3" creationId="{AEA1D0D5-E2C3-4799-B73F-26C7E9F78831}"/>
          </ac:spMkLst>
        </pc:spChg>
      </pc:sldChg>
      <pc:sldChg chg="addSp delSp modSp mod setBg setFolMasterObjs">
        <pc:chgData name="Tom André Johnsen" userId="fe71d5f6-6f60-42f1-b364-21c5f38ee63e" providerId="ADAL" clId="{A64F4B53-C4EE-40EF-9552-B2EAB0352526}" dt="2024-09-11T08:57:13.074" v="313" actId="26606"/>
        <pc:sldMkLst>
          <pc:docMk/>
          <pc:sldMk cId="3124303895" sldId="308"/>
        </pc:sldMkLst>
        <pc:spChg chg="add del">
          <ac:chgData name="Tom André Johnsen" userId="fe71d5f6-6f60-42f1-b364-21c5f38ee63e" providerId="ADAL" clId="{A64F4B53-C4EE-40EF-9552-B2EAB0352526}" dt="2024-09-11T08:57:13.074" v="313" actId="26606"/>
          <ac:spMkLst>
            <pc:docMk/>
            <pc:sldMk cId="3124303895" sldId="308"/>
            <ac:spMk id="2" creationId="{00000000-0000-0000-0000-000000000000}"/>
          </ac:spMkLst>
        </pc:spChg>
        <pc:spChg chg="add del">
          <ac:chgData name="Tom André Johnsen" userId="fe71d5f6-6f60-42f1-b364-21c5f38ee63e" providerId="ADAL" clId="{A64F4B53-C4EE-40EF-9552-B2EAB0352526}" dt="2024-09-11T08:57:13.074" v="313" actId="26606"/>
          <ac:spMkLst>
            <pc:docMk/>
            <pc:sldMk cId="3124303895" sldId="308"/>
            <ac:spMk id="3" creationId="{00000000-0000-0000-0000-000000000000}"/>
          </ac:spMkLst>
        </pc:spChg>
        <pc:spChg chg="add del">
          <ac:chgData name="Tom André Johnsen" userId="fe71d5f6-6f60-42f1-b364-21c5f38ee63e" providerId="ADAL" clId="{A64F4B53-C4EE-40EF-9552-B2EAB0352526}" dt="2024-09-11T08:57:06.029" v="311" actId="26606"/>
          <ac:spMkLst>
            <pc:docMk/>
            <pc:sldMk cId="3124303895" sldId="308"/>
            <ac:spMk id="10" creationId="{42A4FC2C-047E-45A5-965D-8E1E3BF09BC6}"/>
          </ac:spMkLst>
        </pc:spChg>
        <pc:spChg chg="add del">
          <ac:chgData name="Tom André Johnsen" userId="fe71d5f6-6f60-42f1-b364-21c5f38ee63e" providerId="ADAL" clId="{A64F4B53-C4EE-40EF-9552-B2EAB0352526}" dt="2024-09-11T08:57:13.074" v="313" actId="26606"/>
          <ac:spMkLst>
            <pc:docMk/>
            <pc:sldMk cId="3124303895" sldId="308"/>
            <ac:spMk id="12" creationId="{83C98ABE-055B-441F-B07E-44F97F083C39}"/>
          </ac:spMkLst>
        </pc:spChg>
        <pc:spChg chg="add del">
          <ac:chgData name="Tom André Johnsen" userId="fe71d5f6-6f60-42f1-b364-21c5f38ee63e" providerId="ADAL" clId="{A64F4B53-C4EE-40EF-9552-B2EAB0352526}" dt="2024-09-11T08:57:13.074" v="313" actId="26606"/>
          <ac:spMkLst>
            <pc:docMk/>
            <pc:sldMk cId="3124303895" sldId="308"/>
            <ac:spMk id="13" creationId="{F3060C83-F051-4F0E-ABAD-AA0DFC48B218}"/>
          </ac:spMkLst>
        </pc:spChg>
        <pc:spChg chg="add del">
          <ac:chgData name="Tom André Johnsen" userId="fe71d5f6-6f60-42f1-b364-21c5f38ee63e" providerId="ADAL" clId="{A64F4B53-C4EE-40EF-9552-B2EAB0352526}" dt="2024-09-11T08:57:13.074" v="313" actId="26606"/>
          <ac:spMkLst>
            <pc:docMk/>
            <pc:sldMk cId="3124303895" sldId="308"/>
            <ac:spMk id="14" creationId="{29FDB030-9B49-4CED-8CCD-4D99382388AC}"/>
          </ac:spMkLst>
        </pc:spChg>
        <pc:spChg chg="add del">
          <ac:chgData name="Tom André Johnsen" userId="fe71d5f6-6f60-42f1-b364-21c5f38ee63e" providerId="ADAL" clId="{A64F4B53-C4EE-40EF-9552-B2EAB0352526}" dt="2024-09-11T08:57:13.074" v="313" actId="26606"/>
          <ac:spMkLst>
            <pc:docMk/>
            <pc:sldMk cId="3124303895" sldId="308"/>
            <ac:spMk id="16" creationId="{3783CA14-24A1-485C-8B30-D6A5D87987AD}"/>
          </ac:spMkLst>
        </pc:spChg>
        <pc:spChg chg="add del">
          <ac:chgData name="Tom André Johnsen" userId="fe71d5f6-6f60-42f1-b364-21c5f38ee63e" providerId="ADAL" clId="{A64F4B53-C4EE-40EF-9552-B2EAB0352526}" dt="2024-09-11T08:57:13.074" v="313" actId="26606"/>
          <ac:spMkLst>
            <pc:docMk/>
            <pc:sldMk cId="3124303895" sldId="308"/>
            <ac:spMk id="18" creationId="{9A97C86A-04D6-40F7-AE84-31AB43E6A846}"/>
          </ac:spMkLst>
        </pc:spChg>
        <pc:spChg chg="add del">
          <ac:chgData name="Tom André Johnsen" userId="fe71d5f6-6f60-42f1-b364-21c5f38ee63e" providerId="ADAL" clId="{A64F4B53-C4EE-40EF-9552-B2EAB0352526}" dt="2024-09-11T08:57:13.074" v="313" actId="26606"/>
          <ac:spMkLst>
            <pc:docMk/>
            <pc:sldMk cId="3124303895" sldId="308"/>
            <ac:spMk id="20" creationId="{FF9F2414-84E8-453E-B1F3-389FDE8192D9}"/>
          </ac:spMkLst>
        </pc:spChg>
        <pc:spChg chg="add del">
          <ac:chgData name="Tom André Johnsen" userId="fe71d5f6-6f60-42f1-b364-21c5f38ee63e" providerId="ADAL" clId="{A64F4B53-C4EE-40EF-9552-B2EAB0352526}" dt="2024-09-11T08:57:13.074" v="313" actId="26606"/>
          <ac:spMkLst>
            <pc:docMk/>
            <pc:sldMk cId="3124303895" sldId="308"/>
            <ac:spMk id="22" creationId="{3ECA69A1-7536-43AC-85EF-C7106179F5ED}"/>
          </ac:spMkLst>
        </pc:spChg>
        <pc:picChg chg="add mod">
          <ac:chgData name="Tom André Johnsen" userId="fe71d5f6-6f60-42f1-b364-21c5f38ee63e" providerId="ADAL" clId="{A64F4B53-C4EE-40EF-9552-B2EAB0352526}" dt="2024-09-11T08:57:13.074" v="313" actId="26606"/>
          <ac:picMkLst>
            <pc:docMk/>
            <pc:sldMk cId="3124303895" sldId="308"/>
            <ac:picMk id="5" creationId="{C0F6A376-4FB6-0228-FC3E-0ED7F07636BE}"/>
          </ac:picMkLst>
        </pc:picChg>
        <pc:picChg chg="del">
          <ac:chgData name="Tom André Johnsen" userId="fe71d5f6-6f60-42f1-b364-21c5f38ee63e" providerId="ADAL" clId="{A64F4B53-C4EE-40EF-9552-B2EAB0352526}" dt="2024-09-11T06:31:07.940" v="54" actId="478"/>
          <ac:picMkLst>
            <pc:docMk/>
            <pc:sldMk cId="3124303895" sldId="308"/>
            <ac:picMk id="6" creationId="{D4755513-30CA-D563-2B43-902E7FB8D2AF}"/>
          </ac:picMkLst>
        </pc:picChg>
      </pc:sldChg>
      <pc:sldChg chg="modSp mod">
        <pc:chgData name="Tom André Johnsen" userId="fe71d5f6-6f60-42f1-b364-21c5f38ee63e" providerId="ADAL" clId="{A64F4B53-C4EE-40EF-9552-B2EAB0352526}" dt="2024-09-11T06:25:42.626" v="52" actId="5793"/>
        <pc:sldMkLst>
          <pc:docMk/>
          <pc:sldMk cId="65642822" sldId="311"/>
        </pc:sldMkLst>
        <pc:spChg chg="mod">
          <ac:chgData name="Tom André Johnsen" userId="fe71d5f6-6f60-42f1-b364-21c5f38ee63e" providerId="ADAL" clId="{A64F4B53-C4EE-40EF-9552-B2EAB0352526}" dt="2024-09-11T06:25:42.626" v="52" actId="5793"/>
          <ac:spMkLst>
            <pc:docMk/>
            <pc:sldMk cId="65642822" sldId="311"/>
            <ac:spMk id="23555" creationId="{00000000-0000-0000-0000-000000000000}"/>
          </ac:spMkLst>
        </pc:spChg>
      </pc:sldChg>
      <pc:sldChg chg="del">
        <pc:chgData name="Tom André Johnsen" userId="fe71d5f6-6f60-42f1-b364-21c5f38ee63e" providerId="ADAL" clId="{A64F4B53-C4EE-40EF-9552-B2EAB0352526}" dt="2024-09-11T06:34:00.851" v="58" actId="47"/>
        <pc:sldMkLst>
          <pc:docMk/>
          <pc:sldMk cId="1364819889" sldId="316"/>
        </pc:sldMkLst>
      </pc:sldChg>
      <pc:sldChg chg="modSp modAnim">
        <pc:chgData name="Tom André Johnsen" userId="fe71d5f6-6f60-42f1-b364-21c5f38ee63e" providerId="ADAL" clId="{A64F4B53-C4EE-40EF-9552-B2EAB0352526}" dt="2024-09-11T08:45:59.700" v="303" actId="20578"/>
        <pc:sldMkLst>
          <pc:docMk/>
          <pc:sldMk cId="3503195689" sldId="323"/>
        </pc:sldMkLst>
        <pc:spChg chg="mod">
          <ac:chgData name="Tom André Johnsen" userId="fe71d5f6-6f60-42f1-b364-21c5f38ee63e" providerId="ADAL" clId="{A64F4B53-C4EE-40EF-9552-B2EAB0352526}" dt="2024-09-11T08:45:59.700" v="303" actId="20578"/>
          <ac:spMkLst>
            <pc:docMk/>
            <pc:sldMk cId="3503195689" sldId="323"/>
            <ac:spMk id="9219" creationId="{00000000-0000-0000-0000-000000000000}"/>
          </ac:spMkLst>
        </pc:spChg>
      </pc:sldChg>
      <pc:sldChg chg="modSp mod">
        <pc:chgData name="Tom André Johnsen" userId="fe71d5f6-6f60-42f1-b364-21c5f38ee63e" providerId="ADAL" clId="{A64F4B53-C4EE-40EF-9552-B2EAB0352526}" dt="2024-09-11T07:10:59.165" v="218" actId="20577"/>
        <pc:sldMkLst>
          <pc:docMk/>
          <pc:sldMk cId="3855116065" sldId="324"/>
        </pc:sldMkLst>
        <pc:spChg chg="mod">
          <ac:chgData name="Tom André Johnsen" userId="fe71d5f6-6f60-42f1-b364-21c5f38ee63e" providerId="ADAL" clId="{A64F4B53-C4EE-40EF-9552-B2EAB0352526}" dt="2024-09-11T07:10:59.165" v="218" actId="20577"/>
          <ac:spMkLst>
            <pc:docMk/>
            <pc:sldMk cId="3855116065" sldId="324"/>
            <ac:spMk id="9219" creationId="{00000000-0000-0000-0000-000000000000}"/>
          </ac:spMkLst>
        </pc:spChg>
      </pc:sldChg>
      <pc:sldChg chg="addSp delSp modSp mod">
        <pc:chgData name="Tom André Johnsen" userId="fe71d5f6-6f60-42f1-b364-21c5f38ee63e" providerId="ADAL" clId="{A64F4B53-C4EE-40EF-9552-B2EAB0352526}" dt="2024-09-11T06:40:46.106" v="143" actId="20577"/>
        <pc:sldMkLst>
          <pc:docMk/>
          <pc:sldMk cId="432441858" sldId="326"/>
        </pc:sldMkLst>
        <pc:spChg chg="mod">
          <ac:chgData name="Tom André Johnsen" userId="fe71d5f6-6f60-42f1-b364-21c5f38ee63e" providerId="ADAL" clId="{A64F4B53-C4EE-40EF-9552-B2EAB0352526}" dt="2024-09-11T06:39:46.314" v="126" actId="14100"/>
          <ac:spMkLst>
            <pc:docMk/>
            <pc:sldMk cId="432441858" sldId="326"/>
            <ac:spMk id="2" creationId="{41081B02-F8F1-4AA2-B9F0-AA7AA7D7A186}"/>
          </ac:spMkLst>
        </pc:spChg>
        <pc:spChg chg="add del">
          <ac:chgData name="Tom André Johnsen" userId="fe71d5f6-6f60-42f1-b364-21c5f38ee63e" providerId="ADAL" clId="{A64F4B53-C4EE-40EF-9552-B2EAB0352526}" dt="2024-09-11T06:37:01.588" v="64"/>
          <ac:spMkLst>
            <pc:docMk/>
            <pc:sldMk cId="432441858" sldId="326"/>
            <ac:spMk id="5" creationId="{8A146E78-5C47-E50B-2D44-5DCFEFCCE3E3}"/>
          </ac:spMkLst>
        </pc:spChg>
        <pc:graphicFrameChg chg="add mod">
          <ac:chgData name="Tom André Johnsen" userId="fe71d5f6-6f60-42f1-b364-21c5f38ee63e" providerId="ADAL" clId="{A64F4B53-C4EE-40EF-9552-B2EAB0352526}" dt="2024-09-11T06:36:49.644" v="63"/>
          <ac:graphicFrameMkLst>
            <pc:docMk/>
            <pc:sldMk cId="432441858" sldId="326"/>
            <ac:graphicFrameMk id="3" creationId="{C5D37816-FBA3-7453-DBF4-CFF712E8A2C2}"/>
          </ac:graphicFrameMkLst>
        </pc:graphicFrameChg>
        <pc:graphicFrameChg chg="del">
          <ac:chgData name="Tom André Johnsen" userId="fe71d5f6-6f60-42f1-b364-21c5f38ee63e" providerId="ADAL" clId="{A64F4B53-C4EE-40EF-9552-B2EAB0352526}" dt="2024-09-11T06:35:32.923" v="61" actId="478"/>
          <ac:graphicFrameMkLst>
            <pc:docMk/>
            <pc:sldMk cId="432441858" sldId="326"/>
            <ac:graphicFrameMk id="4" creationId="{2E1D480D-2990-263C-50E1-355B27F7B5A8}"/>
          </ac:graphicFrameMkLst>
        </pc:graphicFrameChg>
        <pc:graphicFrameChg chg="add mod modGraphic">
          <ac:chgData name="Tom André Johnsen" userId="fe71d5f6-6f60-42f1-b364-21c5f38ee63e" providerId="ADAL" clId="{A64F4B53-C4EE-40EF-9552-B2EAB0352526}" dt="2024-09-11T06:40:46.106" v="143" actId="20577"/>
          <ac:graphicFrameMkLst>
            <pc:docMk/>
            <pc:sldMk cId="432441858" sldId="326"/>
            <ac:graphicFrameMk id="6" creationId="{22BE0DCA-65D2-92DC-D3CF-01F23E801AAC}"/>
          </ac:graphicFrameMkLst>
        </pc:graphicFrameChg>
      </pc:sldChg>
      <pc:sldChg chg="addSp delSp modSp mod">
        <pc:chgData name="Tom André Johnsen" userId="fe71d5f6-6f60-42f1-b364-21c5f38ee63e" providerId="ADAL" clId="{A64F4B53-C4EE-40EF-9552-B2EAB0352526}" dt="2024-09-11T06:26:26.719" v="53" actId="26606"/>
        <pc:sldMkLst>
          <pc:docMk/>
          <pc:sldMk cId="3769118404" sldId="330"/>
        </pc:sldMkLst>
        <pc:spChg chg="mod">
          <ac:chgData name="Tom André Johnsen" userId="fe71d5f6-6f60-42f1-b364-21c5f38ee63e" providerId="ADAL" clId="{A64F4B53-C4EE-40EF-9552-B2EAB0352526}" dt="2024-09-11T06:26:26.719" v="53" actId="26606"/>
          <ac:spMkLst>
            <pc:docMk/>
            <pc:sldMk cId="3769118404" sldId="330"/>
            <ac:spMk id="2" creationId="{00000000-0000-0000-0000-000000000000}"/>
          </ac:spMkLst>
        </pc:spChg>
        <pc:spChg chg="mod ord">
          <ac:chgData name="Tom André Johnsen" userId="fe71d5f6-6f60-42f1-b364-21c5f38ee63e" providerId="ADAL" clId="{A64F4B53-C4EE-40EF-9552-B2EAB0352526}" dt="2024-09-11T06:26:26.719" v="53" actId="26606"/>
          <ac:spMkLst>
            <pc:docMk/>
            <pc:sldMk cId="3769118404" sldId="330"/>
            <ac:spMk id="3" creationId="{00000000-0000-0000-0000-000000000000}"/>
          </ac:spMkLst>
        </pc:spChg>
        <pc:spChg chg="del">
          <ac:chgData name="Tom André Johnsen" userId="fe71d5f6-6f60-42f1-b364-21c5f38ee63e" providerId="ADAL" clId="{A64F4B53-C4EE-40EF-9552-B2EAB0352526}" dt="2024-09-11T06:23:32.241" v="44" actId="26606"/>
          <ac:spMkLst>
            <pc:docMk/>
            <pc:sldMk cId="3769118404" sldId="330"/>
            <ac:spMk id="9" creationId="{3ECBE1F1-D69B-4AFA-ABD5-8E41720EF6DE}"/>
          </ac:spMkLst>
        </pc:spChg>
        <pc:spChg chg="del">
          <ac:chgData name="Tom André Johnsen" userId="fe71d5f6-6f60-42f1-b364-21c5f38ee63e" providerId="ADAL" clId="{A64F4B53-C4EE-40EF-9552-B2EAB0352526}" dt="2024-09-11T06:23:32.241" v="44" actId="26606"/>
          <ac:spMkLst>
            <pc:docMk/>
            <pc:sldMk cId="3769118404" sldId="330"/>
            <ac:spMk id="11" creationId="{603A6265-E10C-4B85-9C20-E75FCAF9CC63}"/>
          </ac:spMkLst>
        </pc:spChg>
        <pc:spChg chg="add">
          <ac:chgData name="Tom André Johnsen" userId="fe71d5f6-6f60-42f1-b364-21c5f38ee63e" providerId="ADAL" clId="{A64F4B53-C4EE-40EF-9552-B2EAB0352526}" dt="2024-09-11T06:26:26.719" v="53" actId="26606"/>
          <ac:spMkLst>
            <pc:docMk/>
            <pc:sldMk cId="3769118404" sldId="330"/>
            <ac:spMk id="23" creationId="{2C61293E-6EBE-43EF-A52C-9BEBFD7679D4}"/>
          </ac:spMkLst>
        </pc:spChg>
        <pc:spChg chg="add">
          <ac:chgData name="Tom André Johnsen" userId="fe71d5f6-6f60-42f1-b364-21c5f38ee63e" providerId="ADAL" clId="{A64F4B53-C4EE-40EF-9552-B2EAB0352526}" dt="2024-09-11T06:26:26.719" v="53" actId="26606"/>
          <ac:spMkLst>
            <pc:docMk/>
            <pc:sldMk cId="3769118404" sldId="330"/>
            <ac:spMk id="25" creationId="{21540236-BFD5-4A9D-8840-4703E7F76825}"/>
          </ac:spMkLst>
        </pc:spChg>
        <pc:grpChg chg="add del">
          <ac:chgData name="Tom André Johnsen" userId="fe71d5f6-6f60-42f1-b364-21c5f38ee63e" providerId="ADAL" clId="{A64F4B53-C4EE-40EF-9552-B2EAB0352526}" dt="2024-09-11T06:26:26.719" v="53" actId="26606"/>
          <ac:grpSpMkLst>
            <pc:docMk/>
            <pc:sldMk cId="3769118404" sldId="330"/>
            <ac:grpSpMk id="16" creationId="{8CE57D37-C2D0-066B-1AE3-6F4244344F27}"/>
          </ac:grpSpMkLst>
        </pc:grpChg>
        <pc:picChg chg="mod ord">
          <ac:chgData name="Tom André Johnsen" userId="fe71d5f6-6f60-42f1-b364-21c5f38ee63e" providerId="ADAL" clId="{A64F4B53-C4EE-40EF-9552-B2EAB0352526}" dt="2024-09-11T06:26:26.719" v="53" actId="26606"/>
          <ac:picMkLst>
            <pc:docMk/>
            <pc:sldMk cId="3769118404" sldId="330"/>
            <ac:picMk id="5" creationId="{C9D17B80-B068-8E7E-6A1B-73B013F22165}"/>
          </ac:picMkLst>
        </pc:picChg>
      </pc:sldChg>
      <pc:sldChg chg="modSp mod">
        <pc:chgData name="Tom André Johnsen" userId="fe71d5f6-6f60-42f1-b364-21c5f38ee63e" providerId="ADAL" clId="{A64F4B53-C4EE-40EF-9552-B2EAB0352526}" dt="2024-09-11T08:57:22.620" v="316" actId="20577"/>
        <pc:sldMkLst>
          <pc:docMk/>
          <pc:sldMk cId="1591403714" sldId="331"/>
        </pc:sldMkLst>
        <pc:spChg chg="mod">
          <ac:chgData name="Tom André Johnsen" userId="fe71d5f6-6f60-42f1-b364-21c5f38ee63e" providerId="ADAL" clId="{A64F4B53-C4EE-40EF-9552-B2EAB0352526}" dt="2024-09-11T08:57:22.620" v="316" actId="20577"/>
          <ac:spMkLst>
            <pc:docMk/>
            <pc:sldMk cId="1591403714" sldId="331"/>
            <ac:spMk id="3" creationId="{2525D836-67CB-731D-D7A1-159562F88881}"/>
          </ac:spMkLst>
        </pc:spChg>
      </pc:sldChg>
      <pc:sldChg chg="new del">
        <pc:chgData name="Tom André Johnsen" userId="fe71d5f6-6f60-42f1-b364-21c5f38ee63e" providerId="ADAL" clId="{A64F4B53-C4EE-40EF-9552-B2EAB0352526}" dt="2024-09-11T07:34:45.106" v="221" actId="47"/>
        <pc:sldMkLst>
          <pc:docMk/>
          <pc:sldMk cId="4179064689" sldId="376"/>
        </pc:sldMkLst>
      </pc:sldChg>
      <pc:sldChg chg="add">
        <pc:chgData name="Tom André Johnsen" userId="fe71d5f6-6f60-42f1-b364-21c5f38ee63e" providerId="ADAL" clId="{A64F4B53-C4EE-40EF-9552-B2EAB0352526}" dt="2024-09-11T07:34:41.281" v="220"/>
        <pc:sldMkLst>
          <pc:docMk/>
          <pc:sldMk cId="2834492395" sldId="490"/>
        </pc:sldMkLst>
      </pc:sldChg>
      <pc:sldChg chg="addSp modSp new mod">
        <pc:chgData name="Tom André Johnsen" userId="fe71d5f6-6f60-42f1-b364-21c5f38ee63e" providerId="ADAL" clId="{A64F4B53-C4EE-40EF-9552-B2EAB0352526}" dt="2024-09-11T08:43:25.532" v="302" actId="20577"/>
        <pc:sldMkLst>
          <pc:docMk/>
          <pc:sldMk cId="2035087539" sldId="491"/>
        </pc:sldMkLst>
        <pc:spChg chg="mod">
          <ac:chgData name="Tom André Johnsen" userId="fe71d5f6-6f60-42f1-b364-21c5f38ee63e" providerId="ADAL" clId="{A64F4B53-C4EE-40EF-9552-B2EAB0352526}" dt="2024-09-11T08:43:25.532" v="302" actId="20577"/>
          <ac:spMkLst>
            <pc:docMk/>
            <pc:sldMk cId="2035087539" sldId="491"/>
            <ac:spMk id="2" creationId="{4373C200-F4B1-5D0E-73CB-4E9DAF3532AD}"/>
          </ac:spMkLst>
        </pc:spChg>
        <pc:spChg chg="mod">
          <ac:chgData name="Tom André Johnsen" userId="fe71d5f6-6f60-42f1-b364-21c5f38ee63e" providerId="ADAL" clId="{A64F4B53-C4EE-40EF-9552-B2EAB0352526}" dt="2024-09-11T08:40:53.661" v="253" actId="14100"/>
          <ac:spMkLst>
            <pc:docMk/>
            <pc:sldMk cId="2035087539" sldId="491"/>
            <ac:spMk id="3" creationId="{9B79BDCC-1C04-7152-DAFB-6A6A9586A0AC}"/>
          </ac:spMkLst>
        </pc:spChg>
        <pc:picChg chg="add mod">
          <ac:chgData name="Tom André Johnsen" userId="fe71d5f6-6f60-42f1-b364-21c5f38ee63e" providerId="ADAL" clId="{A64F4B53-C4EE-40EF-9552-B2EAB0352526}" dt="2024-09-11T08:42:52.925" v="257" actId="14100"/>
          <ac:picMkLst>
            <pc:docMk/>
            <pc:sldMk cId="2035087539" sldId="491"/>
            <ac:picMk id="5" creationId="{28041AB3-8680-04F8-8C8F-067ABE0E17A2}"/>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nb-no.facebook.com/pages/category/High-School/Heggen-videreg%C3%A5ende-skole-346256162163503/" TargetMode="External"/><Relationship Id="rId1" Type="http://schemas.openxmlformats.org/officeDocument/2006/relationships/hyperlink" Target="http://www.heggen.vgs.no/" TargetMode="Externa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hyperlink" Target="http://www.heggen.vgs.no/" TargetMode="External"/><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hyperlink" Target="https://nb-no.facebook.com/pages/category/High-School/Heggen-videreg%C3%A5ende-skole-346256162163503/" TargetMode="External"/><Relationship Id="rId5" Type="http://schemas.openxmlformats.org/officeDocument/2006/relationships/image" Target="../media/image21.sv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67EBD-0888-4EDE-B391-EB2E7B41CE6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BBD56D2-86B2-49B8-91A2-751BFC8FF7EE}">
      <dgm:prSet custT="1"/>
      <dgm:spPr/>
      <dgm:t>
        <a:bodyPr/>
        <a:lstStyle/>
        <a:p>
          <a:r>
            <a:rPr lang="nb-NO" sz="2000"/>
            <a:t>Tilpasset opplæring</a:t>
          </a:r>
        </a:p>
        <a:p>
          <a:r>
            <a:rPr lang="nb-NO" sz="2000"/>
            <a:t>	- Søvn, kosthold og læringsstrategier</a:t>
          </a:r>
          <a:endParaRPr lang="en-US" sz="2000"/>
        </a:p>
        <a:p>
          <a:r>
            <a:rPr lang="nb-NO" sz="2000"/>
            <a:t>	- Lærende tankesett</a:t>
          </a:r>
        </a:p>
        <a:p>
          <a:r>
            <a:rPr lang="nb-NO" sz="2000"/>
            <a:t>	- Vurdering og Kunstig intelligens</a:t>
          </a:r>
          <a:endParaRPr lang="en-US" sz="2000"/>
        </a:p>
      </dgm:t>
    </dgm:pt>
    <dgm:pt modelId="{44DD3F16-82CD-44F1-B5DB-166F97DE34F6}" type="parTrans" cxnId="{194D461E-F0DB-4DEC-A4BA-B998BAC0FC5F}">
      <dgm:prSet/>
      <dgm:spPr/>
      <dgm:t>
        <a:bodyPr/>
        <a:lstStyle/>
        <a:p>
          <a:endParaRPr lang="en-US"/>
        </a:p>
      </dgm:t>
    </dgm:pt>
    <dgm:pt modelId="{8E6E9825-5679-497B-A3FD-D43FAE602B86}" type="sibTrans" cxnId="{194D461E-F0DB-4DEC-A4BA-B998BAC0FC5F}">
      <dgm:prSet/>
      <dgm:spPr/>
      <dgm:t>
        <a:bodyPr/>
        <a:lstStyle/>
        <a:p>
          <a:endParaRPr lang="en-US"/>
        </a:p>
      </dgm:t>
    </dgm:pt>
    <dgm:pt modelId="{EDFC1574-9F00-416F-8358-BBD856FFEBBD}">
      <dgm:prSet/>
      <dgm:spPr/>
      <dgm:t>
        <a:bodyPr/>
        <a:lstStyle/>
        <a:p>
          <a:endParaRPr lang="en-US"/>
        </a:p>
      </dgm:t>
    </dgm:pt>
    <dgm:pt modelId="{806096A8-BFA0-439C-BA60-120B4BC0A736}" type="parTrans" cxnId="{95E0DECB-AE51-4EF6-84CE-41A53793FDC6}">
      <dgm:prSet/>
      <dgm:spPr/>
      <dgm:t>
        <a:bodyPr/>
        <a:lstStyle/>
        <a:p>
          <a:endParaRPr lang="en-US"/>
        </a:p>
      </dgm:t>
    </dgm:pt>
    <dgm:pt modelId="{C914D99C-8CE0-4E02-9C2D-147C17BD0C18}" type="sibTrans" cxnId="{95E0DECB-AE51-4EF6-84CE-41A53793FDC6}">
      <dgm:prSet/>
      <dgm:spPr/>
      <dgm:t>
        <a:bodyPr/>
        <a:lstStyle/>
        <a:p>
          <a:endParaRPr lang="en-US"/>
        </a:p>
      </dgm:t>
    </dgm:pt>
    <dgm:pt modelId="{047EFEB4-C5BD-4831-A8D9-82A54B95D1AC}">
      <dgm:prSet custT="1"/>
      <dgm:spPr/>
      <dgm:t>
        <a:bodyPr/>
        <a:lstStyle/>
        <a:p>
          <a:r>
            <a:rPr lang="nb-NO" sz="2000"/>
            <a:t>Læringsfremmende vurdering</a:t>
          </a:r>
        </a:p>
        <a:p>
          <a:r>
            <a:rPr lang="en-US" sz="2000"/>
            <a:t>	- </a:t>
          </a:r>
          <a:r>
            <a:rPr lang="en-US" sz="2000" err="1"/>
            <a:t>Lærings</a:t>
          </a:r>
          <a:r>
            <a:rPr lang="en-US" sz="2000"/>
            <a:t>- og </a:t>
          </a:r>
          <a:r>
            <a:rPr lang="en-US" sz="2000" err="1"/>
            <a:t>vurderingsarbeid</a:t>
          </a:r>
          <a:endParaRPr lang="en-US" sz="2000"/>
        </a:p>
        <a:p>
          <a:r>
            <a:rPr lang="en-US" sz="2000"/>
            <a:t>	- </a:t>
          </a:r>
          <a:r>
            <a:rPr lang="en-US" sz="2000" err="1"/>
            <a:t>Vurdering</a:t>
          </a:r>
          <a:r>
            <a:rPr lang="en-US" sz="2000"/>
            <a:t> </a:t>
          </a:r>
          <a:r>
            <a:rPr lang="en-US" sz="2000" err="1"/>
            <a:t>i</a:t>
          </a:r>
          <a:r>
            <a:rPr lang="en-US" sz="2000"/>
            <a:t> </a:t>
          </a:r>
          <a:r>
            <a:rPr lang="en-US" sz="2000" err="1"/>
            <a:t>orden</a:t>
          </a:r>
          <a:r>
            <a:rPr lang="en-US" sz="2000"/>
            <a:t> og </a:t>
          </a:r>
          <a:r>
            <a:rPr lang="en-US" sz="2000" err="1"/>
            <a:t>atferd</a:t>
          </a:r>
          <a:endParaRPr lang="en-US" sz="2000"/>
        </a:p>
      </dgm:t>
    </dgm:pt>
    <dgm:pt modelId="{498ADA04-C1E6-48D0-BEE2-E8DFD3090419}" type="parTrans" cxnId="{8A55D604-7A6C-48A7-89EF-B1AAA54F9773}">
      <dgm:prSet/>
      <dgm:spPr/>
      <dgm:t>
        <a:bodyPr/>
        <a:lstStyle/>
        <a:p>
          <a:endParaRPr lang="en-US"/>
        </a:p>
      </dgm:t>
    </dgm:pt>
    <dgm:pt modelId="{6D56A256-3300-406A-871D-2E1EAD073CBC}" type="sibTrans" cxnId="{8A55D604-7A6C-48A7-89EF-B1AAA54F9773}">
      <dgm:prSet/>
      <dgm:spPr/>
      <dgm:t>
        <a:bodyPr/>
        <a:lstStyle/>
        <a:p>
          <a:endParaRPr lang="en-US"/>
        </a:p>
      </dgm:t>
    </dgm:pt>
    <dgm:pt modelId="{C4404238-6E61-4E59-9978-462DD9B77ED9}">
      <dgm:prSet custT="1"/>
      <dgm:spPr/>
      <dgm:t>
        <a:bodyPr/>
        <a:lstStyle/>
        <a:p>
          <a:r>
            <a:rPr lang="nb-NO" sz="2000"/>
            <a:t>Arbeids – og læringsmiljø</a:t>
          </a:r>
        </a:p>
        <a:p>
          <a:r>
            <a:rPr lang="nb-NO" sz="2000"/>
            <a:t>	- Skole- klasse og læringsmiljø</a:t>
          </a:r>
          <a:endParaRPr lang="en-US" sz="2000"/>
        </a:p>
      </dgm:t>
    </dgm:pt>
    <dgm:pt modelId="{EEBB43C7-81A0-45B4-8C04-4105B7E4314F}" type="parTrans" cxnId="{6CF5C230-AE7A-4C1C-9B9E-AB322CE44FA0}">
      <dgm:prSet/>
      <dgm:spPr/>
      <dgm:t>
        <a:bodyPr/>
        <a:lstStyle/>
        <a:p>
          <a:endParaRPr lang="en-US"/>
        </a:p>
      </dgm:t>
    </dgm:pt>
    <dgm:pt modelId="{67D664B9-27BA-4CB4-B0F3-2447867EC569}" type="sibTrans" cxnId="{6CF5C230-AE7A-4C1C-9B9E-AB322CE44FA0}">
      <dgm:prSet/>
      <dgm:spPr/>
      <dgm:t>
        <a:bodyPr/>
        <a:lstStyle/>
        <a:p>
          <a:endParaRPr lang="en-US"/>
        </a:p>
      </dgm:t>
    </dgm:pt>
    <dgm:pt modelId="{5271EC98-C386-456B-B63F-D50FDD073307}" type="pres">
      <dgm:prSet presAssocID="{2D167EBD-0888-4EDE-B391-EB2E7B41CE63}" presName="linear" presStyleCnt="0">
        <dgm:presLayoutVars>
          <dgm:animLvl val="lvl"/>
          <dgm:resizeHandles val="exact"/>
        </dgm:presLayoutVars>
      </dgm:prSet>
      <dgm:spPr/>
    </dgm:pt>
    <dgm:pt modelId="{55B5381C-10CD-4AA4-95A0-BE64D19F44E7}" type="pres">
      <dgm:prSet presAssocID="{1BBD56D2-86B2-49B8-91A2-751BFC8FF7EE}" presName="parentText" presStyleLbl="node1" presStyleIdx="0" presStyleCnt="3" custScaleY="136065" custLinFactNeighborX="-90" custLinFactNeighborY="2270">
        <dgm:presLayoutVars>
          <dgm:chMax val="0"/>
          <dgm:bulletEnabled val="1"/>
        </dgm:presLayoutVars>
      </dgm:prSet>
      <dgm:spPr/>
    </dgm:pt>
    <dgm:pt modelId="{33603470-C9C6-4586-9D70-D54784239DB5}" type="pres">
      <dgm:prSet presAssocID="{1BBD56D2-86B2-49B8-91A2-751BFC8FF7EE}" presName="childText" presStyleLbl="revTx" presStyleIdx="0" presStyleCnt="1">
        <dgm:presLayoutVars>
          <dgm:bulletEnabled val="1"/>
        </dgm:presLayoutVars>
      </dgm:prSet>
      <dgm:spPr/>
    </dgm:pt>
    <dgm:pt modelId="{93DFADE7-5D4A-46F0-AB03-FC297BF452B7}" type="pres">
      <dgm:prSet presAssocID="{047EFEB4-C5BD-4831-A8D9-82A54B95D1AC}" presName="parentText" presStyleLbl="node1" presStyleIdx="1" presStyleCnt="3" custLinFactNeighborX="7996" custLinFactNeighborY="-24385">
        <dgm:presLayoutVars>
          <dgm:chMax val="0"/>
          <dgm:bulletEnabled val="1"/>
        </dgm:presLayoutVars>
      </dgm:prSet>
      <dgm:spPr/>
    </dgm:pt>
    <dgm:pt modelId="{714D4FAC-2AD3-4067-A7A4-28331A499155}" type="pres">
      <dgm:prSet presAssocID="{6D56A256-3300-406A-871D-2E1EAD073CBC}" presName="spacer" presStyleCnt="0"/>
      <dgm:spPr/>
    </dgm:pt>
    <dgm:pt modelId="{EDD58705-F8C8-400C-BA0E-6AA8010F763F}" type="pres">
      <dgm:prSet presAssocID="{C4404238-6E61-4E59-9978-462DD9B77ED9}" presName="parentText" presStyleLbl="node1" presStyleIdx="2" presStyleCnt="3" custLinFactNeighborX="-5301" custLinFactNeighborY="44921">
        <dgm:presLayoutVars>
          <dgm:chMax val="0"/>
          <dgm:bulletEnabled val="1"/>
        </dgm:presLayoutVars>
      </dgm:prSet>
      <dgm:spPr/>
    </dgm:pt>
  </dgm:ptLst>
  <dgm:cxnLst>
    <dgm:cxn modelId="{8A55D604-7A6C-48A7-89EF-B1AAA54F9773}" srcId="{2D167EBD-0888-4EDE-B391-EB2E7B41CE63}" destId="{047EFEB4-C5BD-4831-A8D9-82A54B95D1AC}" srcOrd="1" destOrd="0" parTransId="{498ADA04-C1E6-48D0-BEE2-E8DFD3090419}" sibTransId="{6D56A256-3300-406A-871D-2E1EAD073CBC}"/>
    <dgm:cxn modelId="{8CCAAF1B-BC0B-4ACE-99D7-079BFCBDF5A6}" type="presOf" srcId="{EDFC1574-9F00-416F-8358-BBD856FFEBBD}" destId="{33603470-C9C6-4586-9D70-D54784239DB5}" srcOrd="0" destOrd="0" presId="urn:microsoft.com/office/officeart/2005/8/layout/vList2"/>
    <dgm:cxn modelId="{194D461E-F0DB-4DEC-A4BA-B998BAC0FC5F}" srcId="{2D167EBD-0888-4EDE-B391-EB2E7B41CE63}" destId="{1BBD56D2-86B2-49B8-91A2-751BFC8FF7EE}" srcOrd="0" destOrd="0" parTransId="{44DD3F16-82CD-44F1-B5DB-166F97DE34F6}" sibTransId="{8E6E9825-5679-497B-A3FD-D43FAE602B86}"/>
    <dgm:cxn modelId="{DF354420-C824-4A26-A830-B623675C694E}" type="presOf" srcId="{047EFEB4-C5BD-4831-A8D9-82A54B95D1AC}" destId="{93DFADE7-5D4A-46F0-AB03-FC297BF452B7}" srcOrd="0" destOrd="0" presId="urn:microsoft.com/office/officeart/2005/8/layout/vList2"/>
    <dgm:cxn modelId="{6CF5C230-AE7A-4C1C-9B9E-AB322CE44FA0}" srcId="{2D167EBD-0888-4EDE-B391-EB2E7B41CE63}" destId="{C4404238-6E61-4E59-9978-462DD9B77ED9}" srcOrd="2" destOrd="0" parTransId="{EEBB43C7-81A0-45B4-8C04-4105B7E4314F}" sibTransId="{67D664B9-27BA-4CB4-B0F3-2447867EC569}"/>
    <dgm:cxn modelId="{D56A5C87-B3F5-4B78-97BA-E61807C64900}" type="presOf" srcId="{C4404238-6E61-4E59-9978-462DD9B77ED9}" destId="{EDD58705-F8C8-400C-BA0E-6AA8010F763F}" srcOrd="0" destOrd="0" presId="urn:microsoft.com/office/officeart/2005/8/layout/vList2"/>
    <dgm:cxn modelId="{D73EA69C-0572-44ED-A4CE-F92E8F51A3A5}" type="presOf" srcId="{2D167EBD-0888-4EDE-B391-EB2E7B41CE63}" destId="{5271EC98-C386-456B-B63F-D50FDD073307}" srcOrd="0" destOrd="0" presId="urn:microsoft.com/office/officeart/2005/8/layout/vList2"/>
    <dgm:cxn modelId="{95E0DECB-AE51-4EF6-84CE-41A53793FDC6}" srcId="{1BBD56D2-86B2-49B8-91A2-751BFC8FF7EE}" destId="{EDFC1574-9F00-416F-8358-BBD856FFEBBD}" srcOrd="0" destOrd="0" parTransId="{806096A8-BFA0-439C-BA60-120B4BC0A736}" sibTransId="{C914D99C-8CE0-4E02-9C2D-147C17BD0C18}"/>
    <dgm:cxn modelId="{446AB7D4-BDFB-43AC-BF02-70C84FCA60BE}" type="presOf" srcId="{1BBD56D2-86B2-49B8-91A2-751BFC8FF7EE}" destId="{55B5381C-10CD-4AA4-95A0-BE64D19F44E7}" srcOrd="0" destOrd="0" presId="urn:microsoft.com/office/officeart/2005/8/layout/vList2"/>
    <dgm:cxn modelId="{32B4043F-61C5-40FD-98A3-DCC0B0A80645}" type="presParOf" srcId="{5271EC98-C386-456B-B63F-D50FDD073307}" destId="{55B5381C-10CD-4AA4-95A0-BE64D19F44E7}" srcOrd="0" destOrd="0" presId="urn:microsoft.com/office/officeart/2005/8/layout/vList2"/>
    <dgm:cxn modelId="{33AB5D72-D288-46E7-995C-4725B0BA953C}" type="presParOf" srcId="{5271EC98-C386-456B-B63F-D50FDD073307}" destId="{33603470-C9C6-4586-9D70-D54784239DB5}" srcOrd="1" destOrd="0" presId="urn:microsoft.com/office/officeart/2005/8/layout/vList2"/>
    <dgm:cxn modelId="{74D07D1F-A9B0-4764-A0F8-EC603C85606E}" type="presParOf" srcId="{5271EC98-C386-456B-B63F-D50FDD073307}" destId="{93DFADE7-5D4A-46F0-AB03-FC297BF452B7}" srcOrd="2" destOrd="0" presId="urn:microsoft.com/office/officeart/2005/8/layout/vList2"/>
    <dgm:cxn modelId="{014F60FC-F1E8-439B-93F3-C490174B8A34}" type="presParOf" srcId="{5271EC98-C386-456B-B63F-D50FDD073307}" destId="{714D4FAC-2AD3-4067-A7A4-28331A499155}" srcOrd="3" destOrd="0" presId="urn:microsoft.com/office/officeart/2005/8/layout/vList2"/>
    <dgm:cxn modelId="{F1FA9897-F575-4548-AE1A-3E80109FBA01}" type="presParOf" srcId="{5271EC98-C386-456B-B63F-D50FDD073307}" destId="{EDD58705-F8C8-400C-BA0E-6AA8010F76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F62E4-87A8-4890-9D7B-E0A344E511C3}"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44E9A912-3B2F-4913-ABE5-F9C30724F36D}">
      <dgm:prSet/>
      <dgm:spPr/>
      <dgm:t>
        <a:bodyPr/>
        <a:lstStyle/>
        <a:p>
          <a:pPr>
            <a:defRPr cap="all"/>
          </a:pPr>
          <a:r>
            <a:rPr lang="nb-NO">
              <a:hlinkClick xmlns:r="http://schemas.openxmlformats.org/officeDocument/2006/relationships" r:id="rId1"/>
            </a:rPr>
            <a:t>www.heggen.vgs.no</a:t>
          </a:r>
          <a:endParaRPr lang="en-US"/>
        </a:p>
      </dgm:t>
    </dgm:pt>
    <dgm:pt modelId="{92901AD2-601F-4568-8F3C-56065EE78821}" type="parTrans" cxnId="{6A6375D6-4232-4F61-8015-2799344BFD63}">
      <dgm:prSet/>
      <dgm:spPr/>
      <dgm:t>
        <a:bodyPr/>
        <a:lstStyle/>
        <a:p>
          <a:endParaRPr lang="en-US"/>
        </a:p>
      </dgm:t>
    </dgm:pt>
    <dgm:pt modelId="{D4CCF77D-8216-455A-B675-AD51A56F6473}" type="sibTrans" cxnId="{6A6375D6-4232-4F61-8015-2799344BFD63}">
      <dgm:prSet/>
      <dgm:spPr/>
      <dgm:t>
        <a:bodyPr/>
        <a:lstStyle/>
        <a:p>
          <a:endParaRPr lang="en-US"/>
        </a:p>
      </dgm:t>
    </dgm:pt>
    <dgm:pt modelId="{93C08F61-6D0D-4D28-8559-CB8C4142F11B}">
      <dgm:prSet/>
      <dgm:spPr/>
      <dgm:t>
        <a:bodyPr/>
        <a:lstStyle/>
        <a:p>
          <a:pPr>
            <a:defRPr cap="all"/>
          </a:pPr>
          <a:r>
            <a:rPr lang="nb-NO">
              <a:hlinkClick xmlns:r="http://schemas.openxmlformats.org/officeDocument/2006/relationships" r:id="rId2"/>
            </a:rPr>
            <a:t>Facebook</a:t>
          </a:r>
          <a:endParaRPr lang="en-US"/>
        </a:p>
      </dgm:t>
    </dgm:pt>
    <dgm:pt modelId="{A4573D4C-4788-4110-8F93-D5F0BDD83859}" type="parTrans" cxnId="{881BEA87-6695-4CE3-84EC-D05174E17E05}">
      <dgm:prSet/>
      <dgm:spPr/>
      <dgm:t>
        <a:bodyPr/>
        <a:lstStyle/>
        <a:p>
          <a:endParaRPr lang="en-US"/>
        </a:p>
      </dgm:t>
    </dgm:pt>
    <dgm:pt modelId="{9E6E5F69-0645-462D-82D8-5FD429C1D8E1}" type="sibTrans" cxnId="{881BEA87-6695-4CE3-84EC-D05174E17E05}">
      <dgm:prSet/>
      <dgm:spPr/>
      <dgm:t>
        <a:bodyPr/>
        <a:lstStyle/>
        <a:p>
          <a:endParaRPr lang="en-US"/>
        </a:p>
      </dgm:t>
    </dgm:pt>
    <dgm:pt modelId="{418DAEBA-D4D1-46A3-B4F5-54918216878D}" type="pres">
      <dgm:prSet presAssocID="{174F62E4-87A8-4890-9D7B-E0A344E511C3}" presName="root" presStyleCnt="0">
        <dgm:presLayoutVars>
          <dgm:dir/>
          <dgm:resizeHandles val="exact"/>
        </dgm:presLayoutVars>
      </dgm:prSet>
      <dgm:spPr/>
    </dgm:pt>
    <dgm:pt modelId="{048EDD80-27E4-4CB0-B064-7E1213DFD8BF}" type="pres">
      <dgm:prSet presAssocID="{44E9A912-3B2F-4913-ABE5-F9C30724F36D}" presName="compNode" presStyleCnt="0"/>
      <dgm:spPr/>
    </dgm:pt>
    <dgm:pt modelId="{C7F36ECA-B00C-4E26-9B9B-C7339E44ECEB}" type="pres">
      <dgm:prSet presAssocID="{44E9A912-3B2F-4913-ABE5-F9C30724F36D}" presName="iconBgRect" presStyleLbl="bgShp" presStyleIdx="0" presStyleCnt="2"/>
      <dgm:spPr/>
    </dgm:pt>
    <dgm:pt modelId="{75A3267A-B56A-445B-83E8-E1AB7B52D32F}" type="pres">
      <dgm:prSet presAssocID="{44E9A912-3B2F-4913-ABE5-F9C30724F36D}"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E3535539-3B31-4C22-A727-9379B613DDF2}" type="pres">
      <dgm:prSet presAssocID="{44E9A912-3B2F-4913-ABE5-F9C30724F36D}" presName="spaceRect" presStyleCnt="0"/>
      <dgm:spPr/>
    </dgm:pt>
    <dgm:pt modelId="{F6C9789A-EABE-4088-9987-37EA8C7F58BD}" type="pres">
      <dgm:prSet presAssocID="{44E9A912-3B2F-4913-ABE5-F9C30724F36D}" presName="textRect" presStyleLbl="revTx" presStyleIdx="0" presStyleCnt="2">
        <dgm:presLayoutVars>
          <dgm:chMax val="1"/>
          <dgm:chPref val="1"/>
        </dgm:presLayoutVars>
      </dgm:prSet>
      <dgm:spPr/>
    </dgm:pt>
    <dgm:pt modelId="{416D90FF-A7FB-4693-A563-581095F0BAB9}" type="pres">
      <dgm:prSet presAssocID="{D4CCF77D-8216-455A-B675-AD51A56F6473}" presName="sibTrans" presStyleCnt="0"/>
      <dgm:spPr/>
    </dgm:pt>
    <dgm:pt modelId="{3045605B-57AD-4839-8A38-8BF42C566DDF}" type="pres">
      <dgm:prSet presAssocID="{93C08F61-6D0D-4D28-8559-CB8C4142F11B}" presName="compNode" presStyleCnt="0"/>
      <dgm:spPr/>
    </dgm:pt>
    <dgm:pt modelId="{C227594A-271B-436C-ADB8-C386E4E490F7}" type="pres">
      <dgm:prSet presAssocID="{93C08F61-6D0D-4D28-8559-CB8C4142F11B}" presName="iconBgRect" presStyleLbl="bgShp" presStyleIdx="1" presStyleCnt="2"/>
      <dgm:spPr/>
    </dgm:pt>
    <dgm:pt modelId="{203B3F05-04CC-4920-A385-C95B558CAFC9}" type="pres">
      <dgm:prSet presAssocID="{93C08F61-6D0D-4D28-8559-CB8C4142F11B}"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7C05B27D-2FD0-4745-94C7-490667B25CC1}" type="pres">
      <dgm:prSet presAssocID="{93C08F61-6D0D-4D28-8559-CB8C4142F11B}" presName="spaceRect" presStyleCnt="0"/>
      <dgm:spPr/>
    </dgm:pt>
    <dgm:pt modelId="{C6FF56F7-9DF5-470B-AA70-ED1F7EB214F3}" type="pres">
      <dgm:prSet presAssocID="{93C08F61-6D0D-4D28-8559-CB8C4142F11B}" presName="textRect" presStyleLbl="revTx" presStyleIdx="1" presStyleCnt="2">
        <dgm:presLayoutVars>
          <dgm:chMax val="1"/>
          <dgm:chPref val="1"/>
        </dgm:presLayoutVars>
      </dgm:prSet>
      <dgm:spPr/>
    </dgm:pt>
  </dgm:ptLst>
  <dgm:cxnLst>
    <dgm:cxn modelId="{D6E77A18-9875-443B-9B43-5F3E1570B8B6}" type="presOf" srcId="{93C08F61-6D0D-4D28-8559-CB8C4142F11B}" destId="{C6FF56F7-9DF5-470B-AA70-ED1F7EB214F3}" srcOrd="0" destOrd="0" presId="urn:microsoft.com/office/officeart/2018/5/layout/IconCircleLabelList"/>
    <dgm:cxn modelId="{8A35502A-C3CF-431F-9431-96EC751DBB61}" type="presOf" srcId="{174F62E4-87A8-4890-9D7B-E0A344E511C3}" destId="{418DAEBA-D4D1-46A3-B4F5-54918216878D}" srcOrd="0" destOrd="0" presId="urn:microsoft.com/office/officeart/2018/5/layout/IconCircleLabelList"/>
    <dgm:cxn modelId="{D690EC5C-6CCD-4E20-8210-9BB82753CAD7}" type="presOf" srcId="{44E9A912-3B2F-4913-ABE5-F9C30724F36D}" destId="{F6C9789A-EABE-4088-9987-37EA8C7F58BD}" srcOrd="0" destOrd="0" presId="urn:microsoft.com/office/officeart/2018/5/layout/IconCircleLabelList"/>
    <dgm:cxn modelId="{881BEA87-6695-4CE3-84EC-D05174E17E05}" srcId="{174F62E4-87A8-4890-9D7B-E0A344E511C3}" destId="{93C08F61-6D0D-4D28-8559-CB8C4142F11B}" srcOrd="1" destOrd="0" parTransId="{A4573D4C-4788-4110-8F93-D5F0BDD83859}" sibTransId="{9E6E5F69-0645-462D-82D8-5FD429C1D8E1}"/>
    <dgm:cxn modelId="{6A6375D6-4232-4F61-8015-2799344BFD63}" srcId="{174F62E4-87A8-4890-9D7B-E0A344E511C3}" destId="{44E9A912-3B2F-4913-ABE5-F9C30724F36D}" srcOrd="0" destOrd="0" parTransId="{92901AD2-601F-4568-8F3C-56065EE78821}" sibTransId="{D4CCF77D-8216-455A-B675-AD51A56F6473}"/>
    <dgm:cxn modelId="{A91CDFC7-C051-49FD-A9E2-A8CFD3E46C31}" type="presParOf" srcId="{418DAEBA-D4D1-46A3-B4F5-54918216878D}" destId="{048EDD80-27E4-4CB0-B064-7E1213DFD8BF}" srcOrd="0" destOrd="0" presId="urn:microsoft.com/office/officeart/2018/5/layout/IconCircleLabelList"/>
    <dgm:cxn modelId="{59FBC718-AD26-4B55-AB7C-ADDCE20D1198}" type="presParOf" srcId="{048EDD80-27E4-4CB0-B064-7E1213DFD8BF}" destId="{C7F36ECA-B00C-4E26-9B9B-C7339E44ECEB}" srcOrd="0" destOrd="0" presId="urn:microsoft.com/office/officeart/2018/5/layout/IconCircleLabelList"/>
    <dgm:cxn modelId="{C906B5E5-1EB4-4B57-A5C1-9CD91A1A5DDB}" type="presParOf" srcId="{048EDD80-27E4-4CB0-B064-7E1213DFD8BF}" destId="{75A3267A-B56A-445B-83E8-E1AB7B52D32F}" srcOrd="1" destOrd="0" presId="urn:microsoft.com/office/officeart/2018/5/layout/IconCircleLabelList"/>
    <dgm:cxn modelId="{05BE6D1D-92BB-4BB2-BC8D-F97814C75FC7}" type="presParOf" srcId="{048EDD80-27E4-4CB0-B064-7E1213DFD8BF}" destId="{E3535539-3B31-4C22-A727-9379B613DDF2}" srcOrd="2" destOrd="0" presId="urn:microsoft.com/office/officeart/2018/5/layout/IconCircleLabelList"/>
    <dgm:cxn modelId="{062D7E50-6AB1-4B7C-998C-FF6D294A9075}" type="presParOf" srcId="{048EDD80-27E4-4CB0-B064-7E1213DFD8BF}" destId="{F6C9789A-EABE-4088-9987-37EA8C7F58BD}" srcOrd="3" destOrd="0" presId="urn:microsoft.com/office/officeart/2018/5/layout/IconCircleLabelList"/>
    <dgm:cxn modelId="{631BDC3A-1CA7-4C4A-BDE0-62C7F6A921A5}" type="presParOf" srcId="{418DAEBA-D4D1-46A3-B4F5-54918216878D}" destId="{416D90FF-A7FB-4693-A563-581095F0BAB9}" srcOrd="1" destOrd="0" presId="urn:microsoft.com/office/officeart/2018/5/layout/IconCircleLabelList"/>
    <dgm:cxn modelId="{5BD2E28E-8F73-4B14-8934-C32694E015B1}" type="presParOf" srcId="{418DAEBA-D4D1-46A3-B4F5-54918216878D}" destId="{3045605B-57AD-4839-8A38-8BF42C566DDF}" srcOrd="2" destOrd="0" presId="urn:microsoft.com/office/officeart/2018/5/layout/IconCircleLabelList"/>
    <dgm:cxn modelId="{365F0469-98F7-4408-95E9-9AFD34E11C7B}" type="presParOf" srcId="{3045605B-57AD-4839-8A38-8BF42C566DDF}" destId="{C227594A-271B-436C-ADB8-C386E4E490F7}" srcOrd="0" destOrd="0" presId="urn:microsoft.com/office/officeart/2018/5/layout/IconCircleLabelList"/>
    <dgm:cxn modelId="{FD42915C-588A-46AE-8550-B40F54606AB7}" type="presParOf" srcId="{3045605B-57AD-4839-8A38-8BF42C566DDF}" destId="{203B3F05-04CC-4920-A385-C95B558CAFC9}" srcOrd="1" destOrd="0" presId="urn:microsoft.com/office/officeart/2018/5/layout/IconCircleLabelList"/>
    <dgm:cxn modelId="{BF899F3F-525C-47DF-B2B6-19660B316D46}" type="presParOf" srcId="{3045605B-57AD-4839-8A38-8BF42C566DDF}" destId="{7C05B27D-2FD0-4745-94C7-490667B25CC1}" srcOrd="2" destOrd="0" presId="urn:microsoft.com/office/officeart/2018/5/layout/IconCircleLabelList"/>
    <dgm:cxn modelId="{E8DBF7EC-A524-4C60-B091-BFFF6490BACE}" type="presParOf" srcId="{3045605B-57AD-4839-8A38-8BF42C566DDF}" destId="{C6FF56F7-9DF5-470B-AA70-ED1F7EB214F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5381C-10CD-4AA4-95A0-BE64D19F44E7}">
      <dsp:nvSpPr>
        <dsp:cNvPr id="0" name=""/>
        <dsp:cNvSpPr/>
      </dsp:nvSpPr>
      <dsp:spPr>
        <a:xfrm>
          <a:off x="0" y="1218"/>
          <a:ext cx="8207477" cy="15336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Tilpasset opplæring</a:t>
          </a:r>
        </a:p>
        <a:p>
          <a:pPr marL="0" lvl="0" indent="0" algn="l" defTabSz="889000">
            <a:lnSpc>
              <a:spcPct val="90000"/>
            </a:lnSpc>
            <a:spcBef>
              <a:spcPct val="0"/>
            </a:spcBef>
            <a:spcAft>
              <a:spcPct val="35000"/>
            </a:spcAft>
            <a:buNone/>
          </a:pPr>
          <a:r>
            <a:rPr lang="nb-NO" sz="2000" kern="1200"/>
            <a:t>	- Søvn, kosthold og læringsstrategier</a:t>
          </a:r>
          <a:endParaRPr lang="en-US" sz="2000" kern="1200"/>
        </a:p>
        <a:p>
          <a:pPr marL="0" lvl="0" indent="0" algn="l" defTabSz="889000">
            <a:lnSpc>
              <a:spcPct val="90000"/>
            </a:lnSpc>
            <a:spcBef>
              <a:spcPct val="0"/>
            </a:spcBef>
            <a:spcAft>
              <a:spcPct val="35000"/>
            </a:spcAft>
            <a:buNone/>
          </a:pPr>
          <a:r>
            <a:rPr lang="nb-NO" sz="2000" kern="1200"/>
            <a:t>	- Lærende tankesett</a:t>
          </a:r>
        </a:p>
        <a:p>
          <a:pPr marL="0" lvl="0" indent="0" algn="l" defTabSz="889000">
            <a:lnSpc>
              <a:spcPct val="90000"/>
            </a:lnSpc>
            <a:spcBef>
              <a:spcPct val="0"/>
            </a:spcBef>
            <a:spcAft>
              <a:spcPct val="35000"/>
            </a:spcAft>
            <a:buNone/>
          </a:pPr>
          <a:r>
            <a:rPr lang="nb-NO" sz="2000" kern="1200"/>
            <a:t>	- Vurdering og Kunstig intelligens</a:t>
          </a:r>
          <a:endParaRPr lang="en-US" sz="2000" kern="1200"/>
        </a:p>
      </dsp:txBody>
      <dsp:txXfrm>
        <a:off x="74866" y="76084"/>
        <a:ext cx="8057745" cy="1383898"/>
      </dsp:txXfrm>
    </dsp:sp>
    <dsp:sp modelId="{33603470-C9C6-4586-9D70-D54784239DB5}">
      <dsp:nvSpPr>
        <dsp:cNvPr id="0" name=""/>
        <dsp:cNvSpPr/>
      </dsp:nvSpPr>
      <dsp:spPr>
        <a:xfrm>
          <a:off x="0" y="1533656"/>
          <a:ext cx="8207477" cy="5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87"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a:p>
      </dsp:txBody>
      <dsp:txXfrm>
        <a:off x="0" y="1533656"/>
        <a:ext cx="8207477" cy="52477"/>
      </dsp:txXfrm>
    </dsp:sp>
    <dsp:sp modelId="{93DFADE7-5D4A-46F0-AB03-FC297BF452B7}">
      <dsp:nvSpPr>
        <dsp:cNvPr id="0" name=""/>
        <dsp:cNvSpPr/>
      </dsp:nvSpPr>
      <dsp:spPr>
        <a:xfrm>
          <a:off x="0" y="1583909"/>
          <a:ext cx="8207477" cy="11271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Læringsfremmende vurdering</a:t>
          </a:r>
        </a:p>
        <a:p>
          <a:pPr marL="0" lvl="0" indent="0" algn="l" defTabSz="889000">
            <a:lnSpc>
              <a:spcPct val="90000"/>
            </a:lnSpc>
            <a:spcBef>
              <a:spcPct val="0"/>
            </a:spcBef>
            <a:spcAft>
              <a:spcPct val="35000"/>
            </a:spcAft>
            <a:buNone/>
          </a:pPr>
          <a:r>
            <a:rPr lang="en-US" sz="2000" kern="1200"/>
            <a:t>	- </a:t>
          </a:r>
          <a:r>
            <a:rPr lang="en-US" sz="2000" kern="1200" err="1"/>
            <a:t>Lærings</a:t>
          </a:r>
          <a:r>
            <a:rPr lang="en-US" sz="2000" kern="1200"/>
            <a:t>- og </a:t>
          </a:r>
          <a:r>
            <a:rPr lang="en-US" sz="2000" kern="1200" err="1"/>
            <a:t>vurderingsarbeid</a:t>
          </a:r>
          <a:endParaRPr lang="en-US" sz="2000" kern="1200"/>
        </a:p>
        <a:p>
          <a:pPr marL="0" lvl="0" indent="0" algn="l" defTabSz="889000">
            <a:lnSpc>
              <a:spcPct val="90000"/>
            </a:lnSpc>
            <a:spcBef>
              <a:spcPct val="0"/>
            </a:spcBef>
            <a:spcAft>
              <a:spcPct val="35000"/>
            </a:spcAft>
            <a:buNone/>
          </a:pPr>
          <a:r>
            <a:rPr lang="en-US" sz="2000" kern="1200"/>
            <a:t>	- </a:t>
          </a:r>
          <a:r>
            <a:rPr lang="en-US" sz="2000" kern="1200" err="1"/>
            <a:t>Vurdering</a:t>
          </a:r>
          <a:r>
            <a:rPr lang="en-US" sz="2000" kern="1200"/>
            <a:t> </a:t>
          </a:r>
          <a:r>
            <a:rPr lang="en-US" sz="2000" kern="1200" err="1"/>
            <a:t>i</a:t>
          </a:r>
          <a:r>
            <a:rPr lang="en-US" sz="2000" kern="1200"/>
            <a:t> </a:t>
          </a:r>
          <a:r>
            <a:rPr lang="en-US" sz="2000" kern="1200" err="1"/>
            <a:t>orden</a:t>
          </a:r>
          <a:r>
            <a:rPr lang="en-US" sz="2000" kern="1200"/>
            <a:t> og </a:t>
          </a:r>
          <a:r>
            <a:rPr lang="en-US" sz="2000" kern="1200" err="1"/>
            <a:t>atferd</a:t>
          </a:r>
          <a:endParaRPr lang="en-US" sz="2000" kern="1200"/>
        </a:p>
      </dsp:txBody>
      <dsp:txXfrm>
        <a:off x="55022" y="1638931"/>
        <a:ext cx="8097433" cy="1017086"/>
      </dsp:txXfrm>
    </dsp:sp>
    <dsp:sp modelId="{EDD58705-F8C8-400C-BA0E-6AA8010F763F}">
      <dsp:nvSpPr>
        <dsp:cNvPr id="0" name=""/>
        <dsp:cNvSpPr/>
      </dsp:nvSpPr>
      <dsp:spPr>
        <a:xfrm>
          <a:off x="0" y="2722418"/>
          <a:ext cx="8207477" cy="11271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Arbeids – og læringsmiljø</a:t>
          </a:r>
        </a:p>
        <a:p>
          <a:pPr marL="0" lvl="0" indent="0" algn="l" defTabSz="889000">
            <a:lnSpc>
              <a:spcPct val="90000"/>
            </a:lnSpc>
            <a:spcBef>
              <a:spcPct val="0"/>
            </a:spcBef>
            <a:spcAft>
              <a:spcPct val="35000"/>
            </a:spcAft>
            <a:buNone/>
          </a:pPr>
          <a:r>
            <a:rPr lang="nb-NO" sz="2000" kern="1200"/>
            <a:t>	- Skole- klasse og læringsmiljø</a:t>
          </a:r>
          <a:endParaRPr lang="en-US" sz="2000" kern="1200"/>
        </a:p>
      </dsp:txBody>
      <dsp:txXfrm>
        <a:off x="55022" y="2777440"/>
        <a:ext cx="8097433" cy="1017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36ECA-B00C-4E26-9B9B-C7339E44ECEB}">
      <dsp:nvSpPr>
        <dsp:cNvPr id="0" name=""/>
        <dsp:cNvSpPr/>
      </dsp:nvSpPr>
      <dsp:spPr>
        <a:xfrm>
          <a:off x="884935"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3267A-B56A-445B-83E8-E1AB7B52D32F}">
      <dsp:nvSpPr>
        <dsp:cNvPr id="0" name=""/>
        <dsp:cNvSpPr/>
      </dsp:nvSpPr>
      <dsp:spPr>
        <a:xfrm>
          <a:off x="1352935"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C9789A-EABE-4088-9987-37EA8C7F58BD}">
      <dsp:nvSpPr>
        <dsp:cNvPr id="0" name=""/>
        <dsp:cNvSpPr/>
      </dsp:nvSpPr>
      <dsp:spPr>
        <a:xfrm>
          <a:off x="18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cap="all"/>
          </a:pPr>
          <a:r>
            <a:rPr lang="nb-NO" sz="2900" kern="1200">
              <a:hlinkClick xmlns:r="http://schemas.openxmlformats.org/officeDocument/2006/relationships" r:id="rId3"/>
            </a:rPr>
            <a:t>www.heggen.vgs.no</a:t>
          </a:r>
          <a:endParaRPr lang="en-US" sz="2900" kern="1200"/>
        </a:p>
      </dsp:txBody>
      <dsp:txXfrm>
        <a:off x="182935" y="3176402"/>
        <a:ext cx="3600000" cy="720000"/>
      </dsp:txXfrm>
    </dsp:sp>
    <dsp:sp modelId="{C227594A-271B-436C-ADB8-C386E4E490F7}">
      <dsp:nvSpPr>
        <dsp:cNvPr id="0" name=""/>
        <dsp:cNvSpPr/>
      </dsp:nvSpPr>
      <dsp:spPr>
        <a:xfrm>
          <a:off x="5114935"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B3F05-04CC-4920-A385-C95B558CAFC9}">
      <dsp:nvSpPr>
        <dsp:cNvPr id="0" name=""/>
        <dsp:cNvSpPr/>
      </dsp:nvSpPr>
      <dsp:spPr>
        <a:xfrm>
          <a:off x="5582935" y="764402"/>
          <a:ext cx="1260000" cy="126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FF56F7-9DF5-470B-AA70-ED1F7EB214F3}">
      <dsp:nvSpPr>
        <dsp:cNvPr id="0" name=""/>
        <dsp:cNvSpPr/>
      </dsp:nvSpPr>
      <dsp:spPr>
        <a:xfrm>
          <a:off x="441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cap="all"/>
          </a:pPr>
          <a:r>
            <a:rPr lang="nb-NO" sz="2900" kern="1200">
              <a:hlinkClick xmlns:r="http://schemas.openxmlformats.org/officeDocument/2006/relationships" r:id="rId6"/>
            </a:rPr>
            <a:t>Facebook</a:t>
          </a:r>
          <a:endParaRPr lang="en-US" sz="2900" kern="1200"/>
        </a:p>
      </dsp:txBody>
      <dsp:txXfrm>
        <a:off x="4412935"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9201" cy="510989"/>
          </a:xfrm>
          <a:prstGeom prst="rect">
            <a:avLst/>
          </a:prstGeom>
        </p:spPr>
        <p:txBody>
          <a:bodyPr vert="horz" lIns="95308" tIns="47654" rIns="95308" bIns="47654" rtlCol="0"/>
          <a:lstStyle>
            <a:lvl1pPr algn="l">
              <a:defRPr sz="1300"/>
            </a:lvl1pPr>
          </a:lstStyle>
          <a:p>
            <a:endParaRPr lang="nb-NO"/>
          </a:p>
        </p:txBody>
      </p:sp>
      <p:sp>
        <p:nvSpPr>
          <p:cNvPr id="3" name="Plassholder for dato 2"/>
          <p:cNvSpPr>
            <a:spLocks noGrp="1"/>
          </p:cNvSpPr>
          <p:nvPr>
            <p:ph type="dt" idx="1"/>
          </p:nvPr>
        </p:nvSpPr>
        <p:spPr>
          <a:xfrm>
            <a:off x="4023203" y="0"/>
            <a:ext cx="3079201" cy="510989"/>
          </a:xfrm>
          <a:prstGeom prst="rect">
            <a:avLst/>
          </a:prstGeom>
        </p:spPr>
        <p:txBody>
          <a:bodyPr vert="horz" lIns="95308" tIns="47654" rIns="95308" bIns="47654" rtlCol="0"/>
          <a:lstStyle>
            <a:lvl1pPr algn="r">
              <a:defRPr sz="1300"/>
            </a:lvl1pPr>
          </a:lstStyle>
          <a:p>
            <a:fld id="{E2F25491-A704-4F6B-B96B-385AAA92E21A}" type="datetimeFigureOut">
              <a:rPr lang="nb-NO" smtClean="0"/>
              <a:t>11.09.2024</a:t>
            </a:fld>
            <a:endParaRPr lang="nb-NO"/>
          </a:p>
        </p:txBody>
      </p:sp>
      <p:sp>
        <p:nvSpPr>
          <p:cNvPr id="4" name="Plassholder for lysbilde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5308" tIns="47654" rIns="95308" bIns="47654" rtlCol="0" anchor="ctr"/>
          <a:lstStyle/>
          <a:p>
            <a:endParaRPr lang="nb-NO"/>
          </a:p>
        </p:txBody>
      </p:sp>
      <p:sp>
        <p:nvSpPr>
          <p:cNvPr id="5" name="Plassholder for notater 4"/>
          <p:cNvSpPr>
            <a:spLocks noGrp="1"/>
          </p:cNvSpPr>
          <p:nvPr>
            <p:ph type="body" sz="quarter" idx="3"/>
          </p:nvPr>
        </p:nvSpPr>
        <p:spPr>
          <a:xfrm>
            <a:off x="710075" y="4860989"/>
            <a:ext cx="5683914" cy="4605493"/>
          </a:xfrm>
          <a:prstGeom prst="rect">
            <a:avLst/>
          </a:prstGeom>
        </p:spPr>
        <p:txBody>
          <a:bodyPr vert="horz" lIns="95308" tIns="47654" rIns="95308" bIns="4765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720327"/>
            <a:ext cx="3079201" cy="512637"/>
          </a:xfrm>
          <a:prstGeom prst="rect">
            <a:avLst/>
          </a:prstGeom>
        </p:spPr>
        <p:txBody>
          <a:bodyPr vert="horz" lIns="95308" tIns="47654" rIns="95308" bIns="47654" rtlCol="0" anchor="b"/>
          <a:lstStyle>
            <a:lvl1pPr algn="l">
              <a:defRPr sz="1300"/>
            </a:lvl1pPr>
          </a:lstStyle>
          <a:p>
            <a:endParaRPr lang="nb-NO"/>
          </a:p>
        </p:txBody>
      </p:sp>
      <p:sp>
        <p:nvSpPr>
          <p:cNvPr id="7" name="Plassholder for lysbildenummer 6"/>
          <p:cNvSpPr>
            <a:spLocks noGrp="1"/>
          </p:cNvSpPr>
          <p:nvPr>
            <p:ph type="sldNum" sz="quarter" idx="5"/>
          </p:nvPr>
        </p:nvSpPr>
        <p:spPr>
          <a:xfrm>
            <a:off x="4023203" y="9720327"/>
            <a:ext cx="3079201" cy="512637"/>
          </a:xfrm>
          <a:prstGeom prst="rect">
            <a:avLst/>
          </a:prstGeom>
        </p:spPr>
        <p:txBody>
          <a:bodyPr vert="horz" lIns="95308" tIns="47654" rIns="95308" bIns="47654" rtlCol="0" anchor="b"/>
          <a:lstStyle>
            <a:lvl1pPr algn="r">
              <a:defRPr sz="1300"/>
            </a:lvl1pPr>
          </a:lstStyle>
          <a:p>
            <a:fld id="{DFBF7C94-011A-4ACB-B824-D4571F6F15EC}" type="slidenum">
              <a:rPr lang="nb-NO" smtClean="0"/>
              <a:t>‹#›</a:t>
            </a:fld>
            <a:endParaRPr lang="nb-NO"/>
          </a:p>
        </p:txBody>
      </p:sp>
    </p:spTree>
    <p:extLst>
      <p:ext uri="{BB962C8B-B14F-4D97-AF65-F5344CB8AC3E}">
        <p14:creationId xmlns:p14="http://schemas.microsoft.com/office/powerpoint/2010/main" val="330868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BF7C94-011A-4ACB-B824-D4571F6F15EC}" type="slidenum">
              <a:rPr lang="nb-NO" smtClean="0"/>
              <a:t>1</a:t>
            </a:fld>
            <a:endParaRPr lang="nb-NO"/>
          </a:p>
        </p:txBody>
      </p:sp>
    </p:spTree>
    <p:extLst>
      <p:ext uri="{BB962C8B-B14F-4D97-AF65-F5344CB8AC3E}">
        <p14:creationId xmlns:p14="http://schemas.microsoft.com/office/powerpoint/2010/main" val="25883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74377" indent="-297837">
              <a:defRPr>
                <a:solidFill>
                  <a:schemeClr val="tx1"/>
                </a:solidFill>
                <a:latin typeface="Arial" panose="020B0604020202020204" pitchFamily="34" charset="0"/>
                <a:ea typeface="ＭＳ Ｐゴシック" panose="020B0600070205080204" pitchFamily="34" charset="-128"/>
              </a:defRPr>
            </a:lvl2pPr>
            <a:lvl3pPr marL="1191349" indent="-238270">
              <a:defRPr>
                <a:solidFill>
                  <a:schemeClr val="tx1"/>
                </a:solidFill>
                <a:latin typeface="Arial" panose="020B0604020202020204" pitchFamily="34" charset="0"/>
                <a:ea typeface="ＭＳ Ｐゴシック" panose="020B0600070205080204" pitchFamily="34" charset="-128"/>
              </a:defRPr>
            </a:lvl3pPr>
            <a:lvl4pPr marL="1667888" indent="-238270">
              <a:defRPr>
                <a:solidFill>
                  <a:schemeClr val="tx1"/>
                </a:solidFill>
                <a:latin typeface="Arial" panose="020B0604020202020204" pitchFamily="34" charset="0"/>
                <a:ea typeface="ＭＳ Ｐゴシック" panose="020B0600070205080204" pitchFamily="34" charset="-128"/>
              </a:defRPr>
            </a:lvl4pPr>
            <a:lvl5pPr marL="2144428" indent="-238270">
              <a:defRPr>
                <a:solidFill>
                  <a:schemeClr val="tx1"/>
                </a:solidFill>
                <a:latin typeface="Arial" panose="020B0604020202020204" pitchFamily="34" charset="0"/>
                <a:ea typeface="ＭＳ Ｐゴシック" panose="020B0600070205080204" pitchFamily="34" charset="-128"/>
              </a:defRPr>
            </a:lvl5pPr>
            <a:lvl6pPr marL="2620968" indent="-238270" defTabSz="4765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7507" indent="-238270" defTabSz="4765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74047" indent="-238270" defTabSz="4765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50586" indent="-238270" defTabSz="4765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064EEC-E2AB-4C3E-BA48-46AEA4AA2D11}" type="slidenum">
              <a:rPr lang="nb-NO" altLang="nb-NO" smtClean="0"/>
              <a:pPr/>
              <a:t>7</a:t>
            </a:fld>
            <a:endParaRPr lang="nb-NO" altLang="nb-NO"/>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Tree>
    <p:extLst>
      <p:ext uri="{BB962C8B-B14F-4D97-AF65-F5344CB8AC3E}">
        <p14:creationId xmlns:p14="http://schemas.microsoft.com/office/powerpoint/2010/main" val="342998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74377" indent="-297837">
              <a:defRPr>
                <a:solidFill>
                  <a:schemeClr val="tx1"/>
                </a:solidFill>
                <a:latin typeface="Arial" panose="020B0604020202020204" pitchFamily="34" charset="0"/>
                <a:ea typeface="ＭＳ Ｐゴシック" panose="020B0600070205080204" pitchFamily="34" charset="-128"/>
              </a:defRPr>
            </a:lvl2pPr>
            <a:lvl3pPr marL="1191349" indent="-238270">
              <a:defRPr>
                <a:solidFill>
                  <a:schemeClr val="tx1"/>
                </a:solidFill>
                <a:latin typeface="Arial" panose="020B0604020202020204" pitchFamily="34" charset="0"/>
                <a:ea typeface="ＭＳ Ｐゴシック" panose="020B0600070205080204" pitchFamily="34" charset="-128"/>
              </a:defRPr>
            </a:lvl3pPr>
            <a:lvl4pPr marL="1667888" indent="-238270">
              <a:defRPr>
                <a:solidFill>
                  <a:schemeClr val="tx1"/>
                </a:solidFill>
                <a:latin typeface="Arial" panose="020B0604020202020204" pitchFamily="34" charset="0"/>
                <a:ea typeface="ＭＳ Ｐゴシック" panose="020B0600070205080204" pitchFamily="34" charset="-128"/>
              </a:defRPr>
            </a:lvl4pPr>
            <a:lvl5pPr marL="2144428" indent="-238270">
              <a:defRPr>
                <a:solidFill>
                  <a:schemeClr val="tx1"/>
                </a:solidFill>
                <a:latin typeface="Arial" panose="020B0604020202020204" pitchFamily="34" charset="0"/>
                <a:ea typeface="ＭＳ Ｐゴシック" panose="020B0600070205080204" pitchFamily="34" charset="-128"/>
              </a:defRPr>
            </a:lvl5pPr>
            <a:lvl6pPr marL="2620968" indent="-238270" defTabSz="4765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7507" indent="-238270" defTabSz="4765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74047" indent="-238270" defTabSz="4765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50586" indent="-238270" defTabSz="4765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F03849-BEB2-43AA-88A1-E867557B47A9}" type="slidenum">
              <a:rPr lang="nb-NO" altLang="nb-NO" smtClean="0"/>
              <a:pPr/>
              <a:t>8</a:t>
            </a:fld>
            <a:endParaRPr lang="nb-NO" altLang="nb-NO"/>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Tree>
    <p:extLst>
      <p:ext uri="{BB962C8B-B14F-4D97-AF65-F5344CB8AC3E}">
        <p14:creationId xmlns:p14="http://schemas.microsoft.com/office/powerpoint/2010/main" val="135157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8525-E3D3-624C-39AD-D2BCF0C1DA2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7432379-A6BA-93D3-3767-28261BFFD52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174EDD4-7ED1-DF05-5F53-26E6E70946F5}"/>
              </a:ext>
            </a:extLst>
          </p:cNvPr>
          <p:cNvSpPr>
            <a:spLocks noGrp="1"/>
          </p:cNvSpPr>
          <p:nvPr>
            <p:ph type="body" idx="1"/>
          </p:nvPr>
        </p:nvSpPr>
        <p:spPr/>
        <p:txBody>
          <a:bodyPr/>
          <a:lstStyle/>
          <a:p>
            <a:r>
              <a:rPr lang="nb-NO"/>
              <a:t>Dypdykk i klassens time – men slaget står i hverdagen, i hvert enkelt fag hos vær enkelt lærer og hos hver enkelt elev.. Vi skal ha et felles språk som både elever og lærere kan følge. Fokuset blir på hva som enkeltelev legger i potten for fellesskapet. Hver og enkelt av dere sitt bidrag betyr noe.  Ingen ting blir feil!</a:t>
            </a:r>
          </a:p>
        </p:txBody>
      </p:sp>
      <p:sp>
        <p:nvSpPr>
          <p:cNvPr id="4" name="Plassholder for lysbildenummer 3">
            <a:extLst>
              <a:ext uri="{FF2B5EF4-FFF2-40B4-BE49-F238E27FC236}">
                <a16:creationId xmlns:a16="http://schemas.microsoft.com/office/drawing/2014/main" id="{AF2947AB-679A-DFDC-E8C0-C6E72252C2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FCAFF-F2EB-43C4-8B02-683C0FA1239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9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AC2896-17B7-F6D0-1286-A5BC87DAC28A}"/>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C708406C-F058-7452-DB58-B0092E1903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5D725FCE-1A34-A00A-EBFE-9FB15A03CDDA}"/>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5" name="Plassholder for bunntekst 4">
            <a:extLst>
              <a:ext uri="{FF2B5EF4-FFF2-40B4-BE49-F238E27FC236}">
                <a16:creationId xmlns:a16="http://schemas.microsoft.com/office/drawing/2014/main" id="{27983451-6D36-14D8-E9F3-40020805B3C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6CD3FC3-1EFB-0512-0E67-080BBB3D4AC0}"/>
              </a:ext>
            </a:extLst>
          </p:cNvPr>
          <p:cNvSpPr>
            <a:spLocks noGrp="1"/>
          </p:cNvSpPr>
          <p:nvPr>
            <p:ph type="sldNum" sz="quarter" idx="12"/>
          </p:nvPr>
        </p:nvSpPr>
        <p:spPr/>
        <p:txBody>
          <a:bodyPr/>
          <a:lstStyle/>
          <a:p>
            <a:fld id="{84CF6329-A9C2-4351-81D4-77BE03319637}" type="slidenum">
              <a:rPr lang="nb-NO" smtClean="0"/>
              <a:t>‹#›</a:t>
            </a:fld>
            <a:endParaRPr lang="nb-NO"/>
          </a:p>
        </p:txBody>
      </p:sp>
      <p:pic>
        <p:nvPicPr>
          <p:cNvPr id="7" name="Bilde 6">
            <a:extLst>
              <a:ext uri="{FF2B5EF4-FFF2-40B4-BE49-F238E27FC236}">
                <a16:creationId xmlns:a16="http://schemas.microsoft.com/office/drawing/2014/main" id="{2EFE9B6B-0BDB-8A9C-E5B0-80710D2DF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3" y="0"/>
            <a:ext cx="9144000" cy="1251786"/>
          </a:xfrm>
          <a:prstGeom prst="rect">
            <a:avLst/>
          </a:prstGeom>
        </p:spPr>
      </p:pic>
    </p:spTree>
    <p:extLst>
      <p:ext uri="{BB962C8B-B14F-4D97-AF65-F5344CB8AC3E}">
        <p14:creationId xmlns:p14="http://schemas.microsoft.com/office/powerpoint/2010/main" val="379370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3A42E4-1986-F581-3799-35B0AD1079A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D5694CE-DEFA-EB56-8820-BACE8121C1D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6109223-3010-7E33-55CE-729D84040425}"/>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5" name="Plassholder for bunntekst 4">
            <a:extLst>
              <a:ext uri="{FF2B5EF4-FFF2-40B4-BE49-F238E27FC236}">
                <a16:creationId xmlns:a16="http://schemas.microsoft.com/office/drawing/2014/main" id="{50817152-7715-08FE-4F98-D4BDB4F8EE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479683D-BEFB-1EBD-BA4C-B110DE23460F}"/>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373120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3A2D4F0-2913-ADC2-6B16-7364892F5A50}"/>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1B7BBC9-BA37-5527-D0D5-64F0FC2873AD}"/>
              </a:ext>
            </a:extLst>
          </p:cNvPr>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884A78F-1BF6-6270-1753-DC0B679E3807}"/>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5" name="Plassholder for bunntekst 4">
            <a:extLst>
              <a:ext uri="{FF2B5EF4-FFF2-40B4-BE49-F238E27FC236}">
                <a16:creationId xmlns:a16="http://schemas.microsoft.com/office/drawing/2014/main" id="{064CD91A-059D-3BD6-793C-D7B4DB63EB9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7B890C6-1C42-FA5E-9613-003F7412597E}"/>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3847375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nb-NO"/>
              <a:t>Klikk for å redigere tittelstil</a:t>
            </a:r>
            <a:endParaRPr lang="en-US"/>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298185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399246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nb-NO"/>
              <a:t>Klikk for å redigere tittelstil</a:t>
            </a:r>
            <a:endParaRPr lang="en-US"/>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390886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959A468F-5193-4F44-9E1F-7B9FB5ABB1AB}" type="datetimeFigureOut">
              <a:rPr lang="nb-NO" smtClean="0"/>
              <a:t>11.09.2024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3723145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959A468F-5193-4F44-9E1F-7B9FB5ABB1AB}" type="datetimeFigureOut">
              <a:rPr lang="nb-NO" smtClean="0"/>
              <a:t>11.09.2024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209533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7" name="Date Placeholder 2"/>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3"/>
          <p:cNvSpPr>
            <a:spLocks noGrp="1"/>
          </p:cNvSpPr>
          <p:nvPr>
            <p:ph type="ftr" sz="quarter" idx="11"/>
          </p:nvPr>
        </p:nvSpPr>
        <p:spPr/>
        <p:txBody>
          <a:bodyPr/>
          <a:lstStyle/>
          <a:p>
            <a:endParaRPr lang="nb-NO"/>
          </a:p>
        </p:txBody>
      </p:sp>
      <p:sp>
        <p:nvSpPr>
          <p:cNvPr id="6" name="Slide Number Placeholder 4"/>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385459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2"/>
          <p:cNvSpPr>
            <a:spLocks noGrp="1"/>
          </p:cNvSpPr>
          <p:nvPr>
            <p:ph type="ftr" sz="quarter" idx="11"/>
          </p:nvPr>
        </p:nvSpPr>
        <p:spPr/>
        <p:txBody>
          <a:bodyPr/>
          <a:lstStyle/>
          <a:p>
            <a:endParaRPr lang="nb-NO"/>
          </a:p>
        </p:txBody>
      </p:sp>
      <p:sp>
        <p:nvSpPr>
          <p:cNvPr id="6" name="Slide Number Placeholder 3"/>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69059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nb-NO"/>
              <a:t>Klikk for å redigere tittelstil</a:t>
            </a:r>
            <a:endParaRPr lang="en-US"/>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7" name="Date Placeholder 4"/>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5"/>
          <p:cNvSpPr>
            <a:spLocks noGrp="1"/>
          </p:cNvSpPr>
          <p:nvPr>
            <p:ph type="ftr" sz="quarter" idx="11"/>
          </p:nvPr>
        </p:nvSpPr>
        <p:spPr/>
        <p:txBody>
          <a:bodyPr/>
          <a:lstStyle/>
          <a:p>
            <a:endParaRPr lang="nb-NO"/>
          </a:p>
        </p:txBody>
      </p:sp>
      <p:sp>
        <p:nvSpPr>
          <p:cNvPr id="6" name="Slide Number Placeholder 6"/>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260877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411605-A33F-046B-8294-0BD582886FF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5186C17-A530-5324-C19D-401FCCACD39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3D27183-9B71-EC22-928C-37EB98D2A099}"/>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5" name="Plassholder for bunntekst 4">
            <a:extLst>
              <a:ext uri="{FF2B5EF4-FFF2-40B4-BE49-F238E27FC236}">
                <a16:creationId xmlns:a16="http://schemas.microsoft.com/office/drawing/2014/main" id="{538AD4FE-7C26-C82F-1F26-36F66880A4A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B0B25E-AE48-67EF-D545-D5A1F51C3C73}"/>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1978657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nb-NO"/>
              <a:t>Klikk for å redigere tittelstil</a:t>
            </a:r>
            <a:endParaRPr lang="en-US"/>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59A468F-5193-4F44-9E1F-7B9FB5ABB1AB}" type="datetimeFigureOut">
              <a:rPr lang="nb-NO" smtClean="0"/>
              <a:t>11.09.2024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580450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nb-NO"/>
              <a:t>Klikk for å redigere tittelstil</a:t>
            </a:r>
            <a:endParaRPr lang="en-US"/>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59A468F-5193-4F44-9E1F-7B9FB5ABB1AB}" type="datetimeFigureOut">
              <a:rPr lang="nb-NO" smtClean="0"/>
              <a:t>11.09.2024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88624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nb-NO"/>
              <a:t>Klikk for å redigere tittelstil</a:t>
            </a:r>
            <a:endParaRPr lang="en-US"/>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3770894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nb-NO"/>
              <a:t>Klikk for å redigere tittelstil</a:t>
            </a:r>
            <a:endParaRPr lang="en-US"/>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nb-NO"/>
              <a:t>Klikk for å redigere tekststiler i malen</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a:t>”</a:t>
            </a:r>
          </a:p>
        </p:txBody>
      </p:sp>
    </p:spTree>
    <p:extLst>
      <p:ext uri="{BB962C8B-B14F-4D97-AF65-F5344CB8AC3E}">
        <p14:creationId xmlns:p14="http://schemas.microsoft.com/office/powerpoint/2010/main" val="3261881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nb-NO"/>
              <a:t>Klikk for å redigere tittelstil</a:t>
            </a:r>
            <a:endParaRPr lang="en-US"/>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421945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nb-NO"/>
              <a:t>Klikk for å redigere tittelstil</a:t>
            </a:r>
            <a:endParaRPr lang="en-US"/>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4214551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nb-NO"/>
              <a:t>Klikk for å redigere tittelstil</a:t>
            </a:r>
            <a:endParaRPr lang="en-US"/>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a:t>Klikk på ikonet for å legge til et bilde</a:t>
            </a:r>
            <a:endParaRPr lang="en-US"/>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314020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nchor="t"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1399871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nb-NO"/>
              <a:t>Klikk for å redigere tittelstil</a:t>
            </a:r>
            <a:endParaRPr lang="en-US"/>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59A468F-5193-4F44-9E1F-7B9FB5ABB1AB}" type="datetimeFigureOut">
              <a:rPr lang="nb-NO" smtClean="0"/>
              <a:t>11.09.2024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3D4A6C0-869A-4D7B-8138-07E1052D124B}" type="slidenum">
              <a:rPr lang="nb-NO" smtClean="0"/>
              <a:t>‹#›</a:t>
            </a:fld>
            <a:endParaRPr lang="nb-NO"/>
          </a:p>
        </p:txBody>
      </p:sp>
    </p:spTree>
    <p:extLst>
      <p:ext uri="{BB962C8B-B14F-4D97-AF65-F5344CB8AC3E}">
        <p14:creationId xmlns:p14="http://schemas.microsoft.com/office/powerpoint/2010/main" val="4264158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accent1">
            <a:alpha val="5000"/>
          </a:schemeClr>
        </a:solidFill>
        <a:effectLst/>
      </p:bgPr>
    </p:bg>
    <p:spTree>
      <p:nvGrpSpPr>
        <p:cNvPr id="1" name=""/>
        <p:cNvGrpSpPr/>
        <p:nvPr/>
      </p:nvGrpSpPr>
      <p:grpSpPr>
        <a:xfrm>
          <a:off x="0" y="0"/>
          <a:ext cx="0" cy="0"/>
          <a:chOff x="0" y="0"/>
          <a:chExt cx="0" cy="0"/>
        </a:xfrm>
      </p:grpSpPr>
      <p:sp>
        <p:nvSpPr>
          <p:cNvPr id="29" name="Tittel 6">
            <a:extLst>
              <a:ext uri="{FF2B5EF4-FFF2-40B4-BE49-F238E27FC236}">
                <a16:creationId xmlns:a16="http://schemas.microsoft.com/office/drawing/2014/main" id="{E77FA134-921C-43EE-92E3-539725117D51}"/>
              </a:ext>
            </a:extLst>
          </p:cNvPr>
          <p:cNvSpPr>
            <a:spLocks noGrp="1"/>
          </p:cNvSpPr>
          <p:nvPr>
            <p:ph type="ctrTitle"/>
          </p:nvPr>
        </p:nvSpPr>
        <p:spPr>
          <a:xfrm>
            <a:off x="552039" y="4831105"/>
            <a:ext cx="4699115" cy="1075278"/>
          </a:xfrm>
          <a:prstGeom prst="rect">
            <a:avLst/>
          </a:prstGeom>
        </p:spPr>
        <p:txBody>
          <a:bodyPr rtlCol="0" anchor="t">
            <a:normAutofit/>
          </a:bodyPr>
          <a:lstStyle/>
          <a:p>
            <a:pPr algn="l" rtl="0"/>
            <a:r>
              <a:rPr lang="nb-NO" sz="3000" noProof="0"/>
              <a:t>Klikk for å redigere tittelstil</a:t>
            </a:r>
          </a:p>
        </p:txBody>
      </p:sp>
      <p:sp>
        <p:nvSpPr>
          <p:cNvPr id="30" name="Undertittel 7">
            <a:extLst>
              <a:ext uri="{FF2B5EF4-FFF2-40B4-BE49-F238E27FC236}">
                <a16:creationId xmlns:a16="http://schemas.microsoft.com/office/drawing/2014/main" id="{17AE8BF6-9AD3-4A75-840F-4781599DF77C}"/>
              </a:ext>
            </a:extLst>
          </p:cNvPr>
          <p:cNvSpPr>
            <a:spLocks noGrp="1"/>
          </p:cNvSpPr>
          <p:nvPr>
            <p:ph type="subTitle" idx="1"/>
          </p:nvPr>
        </p:nvSpPr>
        <p:spPr>
          <a:xfrm>
            <a:off x="5761517" y="4837855"/>
            <a:ext cx="2078950" cy="986000"/>
          </a:xfrm>
          <a:prstGeom prst="rect">
            <a:avLst/>
          </a:prstGeom>
        </p:spPr>
        <p:txBody>
          <a:bodyPr rtlCol="0" anchor="t">
            <a:normAutofit/>
          </a:bodyPr>
          <a:lstStyle>
            <a:lvl1pPr marL="0" indent="0">
              <a:buNone/>
              <a:defRPr/>
            </a:lvl1pPr>
          </a:lstStyle>
          <a:p>
            <a:pPr algn="l" rtl="0"/>
            <a:r>
              <a:rPr lang="nb-NO" sz="1350" noProof="0"/>
              <a:t>Klikk for å redigere undertittelstil i malen</a:t>
            </a:r>
          </a:p>
        </p:txBody>
      </p:sp>
      <p:sp>
        <p:nvSpPr>
          <p:cNvPr id="24" name="Plassholder for bilde 23">
            <a:extLst>
              <a:ext uri="{FF2B5EF4-FFF2-40B4-BE49-F238E27FC236}">
                <a16:creationId xmlns:a16="http://schemas.microsoft.com/office/drawing/2014/main" id="{933070A8-8189-4083-9ED0-E15F99262804}"/>
              </a:ext>
            </a:extLst>
          </p:cNvPr>
          <p:cNvSpPr>
            <a:spLocks noGrp="1"/>
          </p:cNvSpPr>
          <p:nvPr>
            <p:ph type="pic" sz="quarter" idx="13" hasCustomPrompt="1"/>
          </p:nvPr>
        </p:nvSpPr>
        <p:spPr>
          <a:xfrm>
            <a:off x="284321" y="344805"/>
            <a:ext cx="7777203" cy="4154274"/>
          </a:xfrm>
          <a:custGeom>
            <a:avLst/>
            <a:gdLst>
              <a:gd name="connsiteX0" fmla="*/ 0 w 10351056"/>
              <a:gd name="connsiteY0" fmla="*/ 0 h 4167962"/>
              <a:gd name="connsiteX1" fmla="*/ 10351056 w 10351056"/>
              <a:gd name="connsiteY1" fmla="*/ 0 h 4167962"/>
              <a:gd name="connsiteX2" fmla="*/ 10351056 w 10351056"/>
              <a:gd name="connsiteY2" fmla="*/ 4167962 h 4167962"/>
              <a:gd name="connsiteX3" fmla="*/ 0 w 10351056"/>
              <a:gd name="connsiteY3" fmla="*/ 4167962 h 4167962"/>
            </a:gdLst>
            <a:ahLst/>
            <a:cxnLst>
              <a:cxn ang="0">
                <a:pos x="connsiteX0" y="connsiteY0"/>
              </a:cxn>
              <a:cxn ang="0">
                <a:pos x="connsiteX1" y="connsiteY1"/>
              </a:cxn>
              <a:cxn ang="0">
                <a:pos x="connsiteX2" y="connsiteY2"/>
              </a:cxn>
              <a:cxn ang="0">
                <a:pos x="connsiteX3" y="connsiteY3"/>
              </a:cxn>
            </a:cxnLst>
            <a:rect l="l" t="t" r="r" b="b"/>
            <a:pathLst>
              <a:path w="10351056" h="4167962">
                <a:moveTo>
                  <a:pt x="0" y="0"/>
                </a:moveTo>
                <a:lnTo>
                  <a:pt x="10351056" y="0"/>
                </a:lnTo>
                <a:lnTo>
                  <a:pt x="10351056" y="4167962"/>
                </a:lnTo>
                <a:lnTo>
                  <a:pt x="0" y="4167962"/>
                </a:lnTo>
                <a:close/>
              </a:path>
            </a:pathLst>
          </a:custGeom>
          <a:ln w="12700">
            <a:noFill/>
          </a:ln>
        </p:spPr>
        <p:txBody>
          <a:bodyPr wrap="square" rtlCol="0">
            <a:noAutofit/>
          </a:bodyPr>
          <a:lstStyle>
            <a:lvl1pPr marL="0" indent="0" algn="ctr">
              <a:buNone/>
              <a:defRPr/>
            </a:lvl1pPr>
          </a:lstStyle>
          <a:p>
            <a:pPr rtl="0"/>
            <a:r>
              <a:rPr lang="nb-NO" noProof="0"/>
              <a:t>Sett inn bilde her</a:t>
            </a:r>
          </a:p>
        </p:txBody>
      </p:sp>
      <p:cxnSp>
        <p:nvCxnSpPr>
          <p:cNvPr id="12" name="Rett linje 11">
            <a:extLst>
              <a:ext uri="{FF2B5EF4-FFF2-40B4-BE49-F238E27FC236}">
                <a16:creationId xmlns:a16="http://schemas.microsoft.com/office/drawing/2014/main" id="{40F51BDE-1EB3-41BB-B5A9-7DAD219A30D3}"/>
              </a:ext>
            </a:extLst>
          </p:cNvPr>
          <p:cNvCxnSpPr>
            <a:cxnSpLocks/>
          </p:cNvCxnSpPr>
          <p:nvPr userDrawn="1"/>
        </p:nvCxnSpPr>
        <p:spPr>
          <a:xfrm>
            <a:off x="5455883" y="4502926"/>
            <a:ext cx="0" cy="15516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53F10827-3B8A-4BA2-B6EC-23D5DC894A6B}"/>
              </a:ext>
            </a:extLst>
          </p:cNvPr>
          <p:cNvCxnSpPr>
            <a:cxnSpLocks/>
          </p:cNvCxnSpPr>
          <p:nvPr userDrawn="1"/>
        </p:nvCxnSpPr>
        <p:spPr>
          <a:xfrm>
            <a:off x="275808" y="6047437"/>
            <a:ext cx="77906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C32E242F-C9A2-41FB-A4D0-2E91F1957FEE}"/>
              </a:ext>
            </a:extLst>
          </p:cNvPr>
          <p:cNvCxnSpPr>
            <a:cxnSpLocks/>
          </p:cNvCxnSpPr>
          <p:nvPr userDrawn="1"/>
        </p:nvCxnSpPr>
        <p:spPr>
          <a:xfrm>
            <a:off x="8067473"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719351D2-E3C1-4B5E-92DD-953B72A1A5DD}"/>
              </a:ext>
            </a:extLst>
          </p:cNvPr>
          <p:cNvSpPr/>
          <p:nvPr userDrawn="1"/>
        </p:nvSpPr>
        <p:spPr>
          <a:xfrm>
            <a:off x="275809" y="334928"/>
            <a:ext cx="8592383"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cxnSp>
        <p:nvCxnSpPr>
          <p:cNvPr id="26" name="Rett linje 25">
            <a:extLst>
              <a:ext uri="{FF2B5EF4-FFF2-40B4-BE49-F238E27FC236}">
                <a16:creationId xmlns:a16="http://schemas.microsoft.com/office/drawing/2014/main" id="{47DAEB32-E6EB-45FD-95D9-4FD7A15AFA45}"/>
              </a:ext>
            </a:extLst>
          </p:cNvPr>
          <p:cNvCxnSpPr>
            <a:cxnSpLocks/>
          </p:cNvCxnSpPr>
          <p:nvPr userDrawn="1"/>
        </p:nvCxnSpPr>
        <p:spPr>
          <a:xfrm>
            <a:off x="275808" y="4506699"/>
            <a:ext cx="77906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87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4A2F58-43C1-460E-7539-425CA7DAEE8B}"/>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93674205-D61C-C516-A668-8857ED03980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B552FCC-6E8D-24D5-7551-A94E3DBDF39E}"/>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5" name="Plassholder for bunntekst 4">
            <a:extLst>
              <a:ext uri="{FF2B5EF4-FFF2-40B4-BE49-F238E27FC236}">
                <a16:creationId xmlns:a16="http://schemas.microsoft.com/office/drawing/2014/main" id="{19EBD781-E895-F24B-86CE-B370ADBCDCC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BABC9F7-8CBD-1D38-A281-1B7676FD2AC8}"/>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1480600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alpha val="5000"/>
          </a:schemeClr>
        </a:solidFill>
        <a:effectLst/>
      </p:bgPr>
    </p:bg>
    <p:spTree>
      <p:nvGrpSpPr>
        <p:cNvPr id="1" name=""/>
        <p:cNvGrpSpPr/>
        <p:nvPr/>
      </p:nvGrpSpPr>
      <p:grpSpPr>
        <a:xfrm>
          <a:off x="0" y="0"/>
          <a:ext cx="0" cy="0"/>
          <a:chOff x="0" y="0"/>
          <a:chExt cx="0" cy="0"/>
        </a:xfrm>
      </p:grpSpPr>
      <p:sp>
        <p:nvSpPr>
          <p:cNvPr id="11" name="Tittel 6">
            <a:extLst>
              <a:ext uri="{FF2B5EF4-FFF2-40B4-BE49-F238E27FC236}">
                <a16:creationId xmlns:a16="http://schemas.microsoft.com/office/drawing/2014/main" id="{56E0922C-727E-41DE-A291-8B2532C0B4C5}"/>
              </a:ext>
            </a:extLst>
          </p:cNvPr>
          <p:cNvSpPr>
            <a:spLocks noGrp="1"/>
          </p:cNvSpPr>
          <p:nvPr>
            <p:ph type="title"/>
          </p:nvPr>
        </p:nvSpPr>
        <p:spPr>
          <a:xfrm>
            <a:off x="628650" y="545914"/>
            <a:ext cx="7145456" cy="1241944"/>
          </a:xfrm>
          <a:prstGeom prst="rect">
            <a:avLst/>
          </a:prstGeom>
        </p:spPr>
        <p:txBody>
          <a:bodyPr rtlCol="0" anchor="ctr">
            <a:normAutofit/>
          </a:bodyPr>
          <a:lstStyle/>
          <a:p>
            <a:pPr rtl="0"/>
            <a:r>
              <a:rPr lang="nb-NO" noProof="0"/>
              <a:t>Klikk for å redigere tittelstil</a:t>
            </a:r>
          </a:p>
        </p:txBody>
      </p:sp>
      <p:sp>
        <p:nvSpPr>
          <p:cNvPr id="12" name="Plassholder for innhold 7">
            <a:extLst>
              <a:ext uri="{FF2B5EF4-FFF2-40B4-BE49-F238E27FC236}">
                <a16:creationId xmlns:a16="http://schemas.microsoft.com/office/drawing/2014/main" id="{0BA21BC3-D7D6-4CE3-80EE-27EBA4E5D074}"/>
              </a:ext>
            </a:extLst>
          </p:cNvPr>
          <p:cNvSpPr>
            <a:spLocks noGrp="1"/>
          </p:cNvSpPr>
          <p:nvPr>
            <p:ph idx="1"/>
          </p:nvPr>
        </p:nvSpPr>
        <p:spPr>
          <a:xfrm>
            <a:off x="628650" y="2400300"/>
            <a:ext cx="4518837" cy="3352226"/>
          </a:xfrm>
          <a:prstGeom prst="rect">
            <a:avLst/>
          </a:prstGeom>
        </p:spPr>
        <p:txBody>
          <a:bodyPr rtlCol="0">
            <a:normAutofit/>
          </a:bodyPr>
          <a:lstStyle>
            <a:lvl1pPr marL="0" indent="0">
              <a:lnSpc>
                <a:spcPct val="100000"/>
              </a:lnSpc>
              <a:buNone/>
              <a:defRPr sz="1500"/>
            </a:lvl1pPr>
          </a:lstStyle>
          <a:p>
            <a:pPr lvl="0" rtl="0"/>
            <a:r>
              <a:rPr lang="nb-NO" noProof="0"/>
              <a:t>Klikk for å redigere tekststiler i malen</a:t>
            </a:r>
          </a:p>
        </p:txBody>
      </p:sp>
      <p:sp>
        <p:nvSpPr>
          <p:cNvPr id="15" name="Plassholder for dato 3">
            <a:extLst>
              <a:ext uri="{FF2B5EF4-FFF2-40B4-BE49-F238E27FC236}">
                <a16:creationId xmlns:a16="http://schemas.microsoft.com/office/drawing/2014/main" id="{FC5708CD-5501-430E-B7D6-9831917BAA44}"/>
              </a:ext>
            </a:extLst>
          </p:cNvPr>
          <p:cNvSpPr>
            <a:spLocks noGrp="1"/>
          </p:cNvSpPr>
          <p:nvPr>
            <p:ph type="dt" sz="half" idx="10"/>
          </p:nvPr>
        </p:nvSpPr>
        <p:spPr>
          <a:xfrm>
            <a:off x="471489" y="6140305"/>
            <a:ext cx="2366172" cy="287075"/>
          </a:xfrm>
          <a:prstGeom prst="rect">
            <a:avLst/>
          </a:prstGeom>
        </p:spPr>
        <p:txBody>
          <a:bodyPr rtlCol="0"/>
          <a:lstStyle>
            <a:lvl1pPr>
              <a:defRPr sz="825" spc="225" baseline="0">
                <a:solidFill>
                  <a:schemeClr val="accent1"/>
                </a:solidFill>
              </a:defRPr>
            </a:lvl1pPr>
          </a:lstStyle>
          <a:p>
            <a:pPr rtl="0"/>
            <a:r>
              <a:rPr lang="nb-NO"/>
              <a:t>2.4.20XX</a:t>
            </a:r>
            <a:endParaRPr lang="nb-NO" noProof="0"/>
          </a:p>
        </p:txBody>
      </p:sp>
      <p:cxnSp>
        <p:nvCxnSpPr>
          <p:cNvPr id="16" name="Rett linje 15">
            <a:extLst>
              <a:ext uri="{FF2B5EF4-FFF2-40B4-BE49-F238E27FC236}">
                <a16:creationId xmlns:a16="http://schemas.microsoft.com/office/drawing/2014/main" id="{389B3BC8-B948-466C-AF97-12DC1F49F4CA}"/>
              </a:ext>
              <a:ext uri="{C183D7F6-B498-43B3-948B-1728B52AA6E4}">
                <adec:decorative xmlns:adec="http://schemas.microsoft.com/office/drawing/2017/decorative" val="1"/>
              </a:ext>
            </a:extLst>
          </p:cNvPr>
          <p:cNvCxnSpPr>
            <a:cxnSpLocks/>
          </p:cNvCxnSpPr>
          <p:nvPr userDrawn="1"/>
        </p:nvCxnSpPr>
        <p:spPr>
          <a:xfrm>
            <a:off x="8061524"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7D76934F-0BCD-42BE-8D13-007AA387F75E}"/>
              </a:ext>
            </a:extLst>
          </p:cNvPr>
          <p:cNvSpPr/>
          <p:nvPr userDrawn="1"/>
        </p:nvSpPr>
        <p:spPr>
          <a:xfrm>
            <a:off x="275809" y="334928"/>
            <a:ext cx="8592383"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cxnSp>
        <p:nvCxnSpPr>
          <p:cNvPr id="19" name="Rett linje 18">
            <a:extLst>
              <a:ext uri="{FF2B5EF4-FFF2-40B4-BE49-F238E27FC236}">
                <a16:creationId xmlns:a16="http://schemas.microsoft.com/office/drawing/2014/main" id="{CCC4F7C6-EA76-4465-96E2-8136E709C879}"/>
              </a:ext>
            </a:extLst>
          </p:cNvPr>
          <p:cNvCxnSpPr>
            <a:cxnSpLocks/>
          </p:cNvCxnSpPr>
          <p:nvPr userDrawn="1"/>
        </p:nvCxnSpPr>
        <p:spPr>
          <a:xfrm>
            <a:off x="279795" y="6047437"/>
            <a:ext cx="77817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F6BC92E4-5631-44E1-BB52-402CFAEC8C4C}"/>
              </a:ext>
            </a:extLst>
          </p:cNvPr>
          <p:cNvCxnSpPr>
            <a:cxnSpLocks/>
          </p:cNvCxnSpPr>
          <p:nvPr userDrawn="1"/>
        </p:nvCxnSpPr>
        <p:spPr>
          <a:xfrm>
            <a:off x="275808" y="1914832"/>
            <a:ext cx="778571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lassholder for bilde 21">
            <a:extLst>
              <a:ext uri="{FF2B5EF4-FFF2-40B4-BE49-F238E27FC236}">
                <a16:creationId xmlns:a16="http://schemas.microsoft.com/office/drawing/2014/main" id="{CF136D33-904D-4627-9996-906BEF93C958}"/>
              </a:ext>
            </a:extLst>
          </p:cNvPr>
          <p:cNvSpPr>
            <a:spLocks noGrp="1"/>
          </p:cNvSpPr>
          <p:nvPr>
            <p:ph type="pic" sz="quarter" idx="13" hasCustomPrompt="1"/>
          </p:nvPr>
        </p:nvSpPr>
        <p:spPr>
          <a:xfrm>
            <a:off x="5452110" y="1928306"/>
            <a:ext cx="2599182" cy="4105656"/>
          </a:xfrm>
          <a:prstGeom prst="rect">
            <a:avLst/>
          </a:prstGeom>
          <a:ln w="12700">
            <a:noFill/>
          </a:ln>
        </p:spPr>
        <p:txBody>
          <a:bodyPr rtlCol="0"/>
          <a:lstStyle>
            <a:lvl1pPr marL="0" indent="0" algn="ctr">
              <a:buNone/>
              <a:defRPr sz="1500"/>
            </a:lvl1pPr>
          </a:lstStyle>
          <a:p>
            <a:pPr rtl="0"/>
            <a:r>
              <a:rPr lang="nb-NO" noProof="0"/>
              <a:t>Sett inn bilde her</a:t>
            </a:r>
          </a:p>
        </p:txBody>
      </p:sp>
      <p:sp>
        <p:nvSpPr>
          <p:cNvPr id="26" name="Plassholder for bunntekst 4">
            <a:extLst>
              <a:ext uri="{FF2B5EF4-FFF2-40B4-BE49-F238E27FC236}">
                <a16:creationId xmlns:a16="http://schemas.microsoft.com/office/drawing/2014/main" id="{D43D922A-C0B9-48C6-809E-CBA3A3EBD209}"/>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accent1"/>
                </a:solidFill>
              </a:defRPr>
            </a:lvl1pPr>
          </a:lstStyle>
          <a:p>
            <a:pPr rtl="0"/>
            <a:r>
              <a:rPr lang="nb-NO" noProof="0"/>
              <a:t>PRESENTASJONSTITTEL</a:t>
            </a:r>
          </a:p>
        </p:txBody>
      </p:sp>
      <p:sp>
        <p:nvSpPr>
          <p:cNvPr id="27" name="Plassholder for lysbildenummer 5">
            <a:extLst>
              <a:ext uri="{FF2B5EF4-FFF2-40B4-BE49-F238E27FC236}">
                <a16:creationId xmlns:a16="http://schemas.microsoft.com/office/drawing/2014/main" id="{30226281-A676-4C1E-8049-52CC25829A3A}"/>
              </a:ext>
            </a:extLst>
          </p:cNvPr>
          <p:cNvSpPr>
            <a:spLocks noGrp="1"/>
          </p:cNvSpPr>
          <p:nvPr>
            <p:ph type="sldNum" sz="quarter" idx="12"/>
          </p:nvPr>
        </p:nvSpPr>
        <p:spPr>
          <a:xfrm>
            <a:off x="8116276" y="5672707"/>
            <a:ext cx="713931" cy="754673"/>
          </a:xfrm>
          <a:prstGeom prst="rect">
            <a:avLst/>
          </a:prstGeom>
        </p:spPr>
        <p:txBody>
          <a:bodyPr rtlCol="0"/>
          <a:lstStyle>
            <a:lvl1pPr algn="ctr">
              <a:defRPr sz="2700" b="1">
                <a:solidFill>
                  <a:schemeClr val="accent1"/>
                </a:solidFill>
              </a:defRPr>
            </a:lvl1pPr>
          </a:lstStyle>
          <a:p>
            <a:pPr rtl="0"/>
            <a:fld id="{42B7CBA4-B6F8-42AF-9F87-A3019C537482}" type="slidenum">
              <a:rPr lang="nb-NO" noProof="0" smtClean="0"/>
              <a:pPr rtl="0"/>
              <a:t>‹#›</a:t>
            </a:fld>
            <a:endParaRPr lang="nb-NO" noProof="0"/>
          </a:p>
        </p:txBody>
      </p:sp>
      <p:cxnSp>
        <p:nvCxnSpPr>
          <p:cNvPr id="14" name="Rett linje 13">
            <a:extLst>
              <a:ext uri="{FF2B5EF4-FFF2-40B4-BE49-F238E27FC236}">
                <a16:creationId xmlns:a16="http://schemas.microsoft.com/office/drawing/2014/main" id="{7B71ED17-C1A9-46D5-910E-FDF38A930895}"/>
              </a:ext>
              <a:ext uri="{C183D7F6-B498-43B3-948B-1728B52AA6E4}">
                <adec:decorative xmlns:adec="http://schemas.microsoft.com/office/drawing/2017/decorative" val="1"/>
              </a:ext>
            </a:extLst>
          </p:cNvPr>
          <p:cNvCxnSpPr>
            <a:cxnSpLocks/>
          </p:cNvCxnSpPr>
          <p:nvPr userDrawn="1"/>
        </p:nvCxnSpPr>
        <p:spPr>
          <a:xfrm>
            <a:off x="5443749" y="1928307"/>
            <a:ext cx="0" cy="41191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058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led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F7BE1DF-0774-41C3-9C97-8D3AD93892AB}"/>
              </a:ext>
              <a:ext uri="{C183D7F6-B498-43B3-948B-1728B52AA6E4}">
                <adec:decorative xmlns:adec="http://schemas.microsoft.com/office/drawing/2017/decorative" val="1"/>
              </a:ext>
            </a:extLst>
          </p:cNvPr>
          <p:cNvSpPr/>
          <p:nvPr userDrawn="1"/>
        </p:nvSpPr>
        <p:spPr>
          <a:xfrm>
            <a:off x="3514725" y="1"/>
            <a:ext cx="5629275" cy="685799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cxnSp>
        <p:nvCxnSpPr>
          <p:cNvPr id="9" name="Rett linje 8">
            <a:extLst>
              <a:ext uri="{FF2B5EF4-FFF2-40B4-BE49-F238E27FC236}">
                <a16:creationId xmlns:a16="http://schemas.microsoft.com/office/drawing/2014/main" id="{3641EA2F-8E7F-4936-8937-E05DE1B6D36A}"/>
              </a:ext>
              <a:ext uri="{C183D7F6-B498-43B3-948B-1728B52AA6E4}">
                <adec:decorative xmlns:adec="http://schemas.microsoft.com/office/drawing/2017/decorative" val="1"/>
              </a:ext>
            </a:extLst>
          </p:cNvPr>
          <p:cNvCxnSpPr>
            <a:cxnSpLocks/>
          </p:cNvCxnSpPr>
          <p:nvPr userDrawn="1"/>
        </p:nvCxnSpPr>
        <p:spPr>
          <a:xfrm>
            <a:off x="8061524"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06BB0744-4032-429E-81B9-1EBE6AFCE458}"/>
              </a:ext>
              <a:ext uri="{C183D7F6-B498-43B3-948B-1728B52AA6E4}">
                <adec:decorative xmlns:adec="http://schemas.microsoft.com/office/drawing/2017/decorative" val="1"/>
              </a:ext>
            </a:extLst>
          </p:cNvPr>
          <p:cNvSpPr/>
          <p:nvPr userDrawn="1"/>
        </p:nvSpPr>
        <p:spPr>
          <a:xfrm>
            <a:off x="3787569" y="334928"/>
            <a:ext cx="5080623"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sp>
        <p:nvSpPr>
          <p:cNvPr id="11" name="Tittel 1">
            <a:extLst>
              <a:ext uri="{FF2B5EF4-FFF2-40B4-BE49-F238E27FC236}">
                <a16:creationId xmlns:a16="http://schemas.microsoft.com/office/drawing/2014/main" id="{7F04C1EC-8E4D-4E9F-841F-FF2380B7CDAD}"/>
              </a:ext>
            </a:extLst>
          </p:cNvPr>
          <p:cNvSpPr>
            <a:spLocks noGrp="1"/>
          </p:cNvSpPr>
          <p:nvPr>
            <p:ph type="title"/>
          </p:nvPr>
        </p:nvSpPr>
        <p:spPr>
          <a:xfrm>
            <a:off x="4084608" y="633511"/>
            <a:ext cx="3713867" cy="1500079"/>
          </a:xfrm>
          <a:prstGeom prst="rect">
            <a:avLst/>
          </a:prstGeom>
        </p:spPr>
        <p:txBody>
          <a:bodyPr rtlCol="0" anchor="ctr"/>
          <a:lstStyle/>
          <a:p>
            <a:pPr rtl="0"/>
            <a:r>
              <a:rPr lang="nb-NO" noProof="0"/>
              <a:t>Klikk for å redigere tittelstil</a:t>
            </a:r>
          </a:p>
        </p:txBody>
      </p:sp>
      <p:cxnSp>
        <p:nvCxnSpPr>
          <p:cNvPr id="13" name="Rett linje 12">
            <a:extLst>
              <a:ext uri="{FF2B5EF4-FFF2-40B4-BE49-F238E27FC236}">
                <a16:creationId xmlns:a16="http://schemas.microsoft.com/office/drawing/2014/main" id="{B402D4F4-E402-4EA2-8CDA-405B9833BC4D}"/>
              </a:ext>
              <a:ext uri="{C183D7F6-B498-43B3-948B-1728B52AA6E4}">
                <adec:decorative xmlns:adec="http://schemas.microsoft.com/office/drawing/2017/decorative" val="1"/>
              </a:ext>
            </a:extLst>
          </p:cNvPr>
          <p:cNvCxnSpPr>
            <a:cxnSpLocks/>
          </p:cNvCxnSpPr>
          <p:nvPr userDrawn="1"/>
        </p:nvCxnSpPr>
        <p:spPr>
          <a:xfrm>
            <a:off x="3787569" y="2400300"/>
            <a:ext cx="427170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074903B-A74C-4D16-86A8-D85D219A7812}"/>
              </a:ext>
              <a:ext uri="{C183D7F6-B498-43B3-948B-1728B52AA6E4}">
                <adec:decorative xmlns:adec="http://schemas.microsoft.com/office/drawing/2017/decorative" val="1"/>
              </a:ext>
            </a:extLst>
          </p:cNvPr>
          <p:cNvCxnSpPr>
            <a:cxnSpLocks/>
          </p:cNvCxnSpPr>
          <p:nvPr userDrawn="1"/>
        </p:nvCxnSpPr>
        <p:spPr>
          <a:xfrm>
            <a:off x="3787569" y="6047437"/>
            <a:ext cx="427395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Plassholder for bilde 20">
            <a:extLst>
              <a:ext uri="{FF2B5EF4-FFF2-40B4-BE49-F238E27FC236}">
                <a16:creationId xmlns:a16="http://schemas.microsoft.com/office/drawing/2014/main" id="{7D764FFE-180D-413D-90DD-38B2D8085AE2}"/>
              </a:ext>
            </a:extLst>
          </p:cNvPr>
          <p:cNvSpPr>
            <a:spLocks noGrp="1"/>
          </p:cNvSpPr>
          <p:nvPr>
            <p:ph type="pic" sz="quarter" idx="13" hasCustomPrompt="1"/>
          </p:nvPr>
        </p:nvSpPr>
        <p:spPr>
          <a:xfrm>
            <a:off x="404813" y="400051"/>
            <a:ext cx="2705100" cy="2860675"/>
          </a:xfrm>
          <a:prstGeom prst="rect">
            <a:avLst/>
          </a:prstGeom>
        </p:spPr>
        <p:txBody>
          <a:bodyPr rtlCol="0"/>
          <a:lstStyle>
            <a:lvl1pPr marL="0" indent="0" algn="ctr">
              <a:buNone/>
              <a:defRPr sz="1500"/>
            </a:lvl1pPr>
          </a:lstStyle>
          <a:p>
            <a:pPr rtl="0"/>
            <a:r>
              <a:rPr lang="nb-NO" noProof="0"/>
              <a:t>Sett inn bilde her</a:t>
            </a:r>
          </a:p>
        </p:txBody>
      </p:sp>
      <p:sp>
        <p:nvSpPr>
          <p:cNvPr id="24" name="Plassholder for bilde 20">
            <a:extLst>
              <a:ext uri="{FF2B5EF4-FFF2-40B4-BE49-F238E27FC236}">
                <a16:creationId xmlns:a16="http://schemas.microsoft.com/office/drawing/2014/main" id="{BF014A06-7AE6-44FE-91E3-FEB7684D9BC5}"/>
              </a:ext>
            </a:extLst>
          </p:cNvPr>
          <p:cNvSpPr>
            <a:spLocks noGrp="1"/>
          </p:cNvSpPr>
          <p:nvPr>
            <p:ph type="pic" sz="quarter" idx="14" hasCustomPrompt="1"/>
          </p:nvPr>
        </p:nvSpPr>
        <p:spPr>
          <a:xfrm>
            <a:off x="404813" y="3565526"/>
            <a:ext cx="2705100" cy="2860675"/>
          </a:xfrm>
          <a:prstGeom prst="rect">
            <a:avLst/>
          </a:prstGeom>
        </p:spPr>
        <p:txBody>
          <a:bodyPr rtlCol="0"/>
          <a:lstStyle>
            <a:lvl1pPr marL="0" indent="0" algn="ctr">
              <a:buNone/>
              <a:defRPr sz="1500"/>
            </a:lvl1pPr>
          </a:lstStyle>
          <a:p>
            <a:pPr rtl="0"/>
            <a:r>
              <a:rPr lang="nb-NO" noProof="0"/>
              <a:t>Sett inn bilde her</a:t>
            </a:r>
          </a:p>
        </p:txBody>
      </p:sp>
      <p:sp>
        <p:nvSpPr>
          <p:cNvPr id="15" name="Plassholder for innhold 2">
            <a:extLst>
              <a:ext uri="{FF2B5EF4-FFF2-40B4-BE49-F238E27FC236}">
                <a16:creationId xmlns:a16="http://schemas.microsoft.com/office/drawing/2014/main" id="{A083020B-D4FB-4832-A179-A12C19793D99}"/>
              </a:ext>
            </a:extLst>
          </p:cNvPr>
          <p:cNvSpPr>
            <a:spLocks noGrp="1"/>
          </p:cNvSpPr>
          <p:nvPr>
            <p:ph idx="1"/>
          </p:nvPr>
        </p:nvSpPr>
        <p:spPr>
          <a:xfrm>
            <a:off x="4084608" y="2794959"/>
            <a:ext cx="3642331" cy="2877746"/>
          </a:xfrm>
          <a:prstGeom prst="rect">
            <a:avLst/>
          </a:prstGeom>
        </p:spPr>
        <p:txBody>
          <a:bodyPr rtlCol="0"/>
          <a:lstStyle>
            <a:lvl1pPr marL="0" indent="0">
              <a:lnSpc>
                <a:spcPct val="100000"/>
              </a:lnSpc>
              <a:buNone/>
              <a:defRPr sz="1500"/>
            </a:lvl1pPr>
          </a:lstStyle>
          <a:p>
            <a:pPr lvl="0" rtl="0"/>
            <a:r>
              <a:rPr lang="nb-NO" noProof="0"/>
              <a:t>Klikk for å redigere tekststiler i malen</a:t>
            </a:r>
          </a:p>
        </p:txBody>
      </p:sp>
      <p:sp>
        <p:nvSpPr>
          <p:cNvPr id="26" name="Plassholder for bunntekst 4">
            <a:extLst>
              <a:ext uri="{FF2B5EF4-FFF2-40B4-BE49-F238E27FC236}">
                <a16:creationId xmlns:a16="http://schemas.microsoft.com/office/drawing/2014/main" id="{E4C44237-91BD-4719-B8CD-6872D6B5F833}"/>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accent1"/>
                </a:solidFill>
              </a:defRPr>
            </a:lvl1pPr>
          </a:lstStyle>
          <a:p>
            <a:pPr rtl="0"/>
            <a:r>
              <a:rPr lang="nb-NO" noProof="0"/>
              <a:t>PRESENTASJONSTITTEL</a:t>
            </a:r>
          </a:p>
        </p:txBody>
      </p:sp>
      <p:sp>
        <p:nvSpPr>
          <p:cNvPr id="18" name="Plassholder for dato 3">
            <a:extLst>
              <a:ext uri="{FF2B5EF4-FFF2-40B4-BE49-F238E27FC236}">
                <a16:creationId xmlns:a16="http://schemas.microsoft.com/office/drawing/2014/main" id="{CFFD0E8B-3567-4411-BD34-4E23A53056F0}"/>
              </a:ext>
            </a:extLst>
          </p:cNvPr>
          <p:cNvSpPr>
            <a:spLocks noGrp="1"/>
          </p:cNvSpPr>
          <p:nvPr>
            <p:ph type="dt" sz="half" idx="10"/>
          </p:nvPr>
        </p:nvSpPr>
        <p:spPr>
          <a:xfrm>
            <a:off x="3964909" y="6140305"/>
            <a:ext cx="3628166" cy="287075"/>
          </a:xfrm>
          <a:prstGeom prst="rect">
            <a:avLst/>
          </a:prstGeom>
        </p:spPr>
        <p:txBody>
          <a:bodyPr rtlCol="0"/>
          <a:lstStyle>
            <a:lvl1pPr>
              <a:defRPr sz="825" spc="225" baseline="0">
                <a:solidFill>
                  <a:schemeClr val="accent1"/>
                </a:solidFill>
              </a:defRPr>
            </a:lvl1pPr>
          </a:lstStyle>
          <a:p>
            <a:pPr rtl="0"/>
            <a:r>
              <a:rPr lang="nb-NO"/>
              <a:t>2.4.20XX</a:t>
            </a:r>
            <a:endParaRPr lang="nb-NO" noProof="0"/>
          </a:p>
        </p:txBody>
      </p:sp>
      <p:sp>
        <p:nvSpPr>
          <p:cNvPr id="27" name="Plassholder for lysbildenummer 5">
            <a:extLst>
              <a:ext uri="{FF2B5EF4-FFF2-40B4-BE49-F238E27FC236}">
                <a16:creationId xmlns:a16="http://schemas.microsoft.com/office/drawing/2014/main" id="{13E6DE9C-E7EB-437D-B94C-9A0FCBB918D0}"/>
              </a:ext>
            </a:extLst>
          </p:cNvPr>
          <p:cNvSpPr>
            <a:spLocks noGrp="1"/>
          </p:cNvSpPr>
          <p:nvPr>
            <p:ph type="sldNum" sz="quarter" idx="12"/>
          </p:nvPr>
        </p:nvSpPr>
        <p:spPr>
          <a:xfrm>
            <a:off x="8116276" y="5672707"/>
            <a:ext cx="713931" cy="754673"/>
          </a:xfrm>
          <a:prstGeom prst="rect">
            <a:avLst/>
          </a:prstGeom>
        </p:spPr>
        <p:txBody>
          <a:bodyPr rtlCol="0"/>
          <a:lstStyle>
            <a:lvl1pPr algn="ctr">
              <a:defRPr sz="2700" b="1">
                <a:solidFill>
                  <a:schemeClr val="accent1"/>
                </a:solidFill>
              </a:defRPr>
            </a:lvl1pPr>
          </a:lstStyle>
          <a:p>
            <a:pPr rtl="0"/>
            <a:fld id="{42B7CBA4-B6F8-42AF-9F87-A3019C537482}" type="slidenum">
              <a:rPr lang="nb-NO" noProof="0" smtClean="0"/>
              <a:pPr rtl="0"/>
              <a:t>‹#›</a:t>
            </a:fld>
            <a:endParaRPr lang="nb-NO" noProof="0"/>
          </a:p>
        </p:txBody>
      </p:sp>
    </p:spTree>
    <p:extLst>
      <p:ext uri="{BB962C8B-B14F-4D97-AF65-F5344CB8AC3E}">
        <p14:creationId xmlns:p14="http://schemas.microsoft.com/office/powerpoint/2010/main" val="4011940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delingsskift">
    <p:bg>
      <p:bgPr>
        <a:solidFill>
          <a:schemeClr val="accent1">
            <a:alpha val="5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52EDCA6-1225-4B6A-A472-B6CA4F087E9C}"/>
              </a:ext>
              <a:ext uri="{C183D7F6-B498-43B3-948B-1728B52AA6E4}">
                <adec:decorative xmlns:adec="http://schemas.microsoft.com/office/drawing/2017/decorative" val="1"/>
              </a:ext>
            </a:extLst>
          </p:cNvPr>
          <p:cNvSpPr/>
          <p:nvPr userDrawn="1"/>
        </p:nvSpPr>
        <p:spPr>
          <a:xfrm>
            <a:off x="5095654" y="334928"/>
            <a:ext cx="3772537"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sp>
        <p:nvSpPr>
          <p:cNvPr id="13" name="Tittel 6">
            <a:extLst>
              <a:ext uri="{FF2B5EF4-FFF2-40B4-BE49-F238E27FC236}">
                <a16:creationId xmlns:a16="http://schemas.microsoft.com/office/drawing/2014/main" id="{8DB24CC9-9982-48F5-AC84-8BC798647341}"/>
              </a:ext>
            </a:extLst>
          </p:cNvPr>
          <p:cNvSpPr>
            <a:spLocks noGrp="1"/>
          </p:cNvSpPr>
          <p:nvPr>
            <p:ph type="ctrTitle"/>
          </p:nvPr>
        </p:nvSpPr>
        <p:spPr>
          <a:xfrm>
            <a:off x="5328333" y="2402613"/>
            <a:ext cx="2461638" cy="3331867"/>
          </a:xfrm>
          <a:prstGeom prst="rect">
            <a:avLst/>
          </a:prstGeom>
        </p:spPr>
        <p:txBody>
          <a:bodyPr rtlCol="0" anchor="b">
            <a:normAutofit/>
          </a:bodyPr>
          <a:lstStyle/>
          <a:p>
            <a:pPr algn="l" rtl="0"/>
            <a:r>
              <a:rPr lang="nb-NO" sz="3000" noProof="0"/>
              <a:t>Klikk for å redigere tittelstil</a:t>
            </a:r>
          </a:p>
        </p:txBody>
      </p:sp>
      <p:sp>
        <p:nvSpPr>
          <p:cNvPr id="14" name="Undertittel 7">
            <a:extLst>
              <a:ext uri="{FF2B5EF4-FFF2-40B4-BE49-F238E27FC236}">
                <a16:creationId xmlns:a16="http://schemas.microsoft.com/office/drawing/2014/main" id="{FC99F065-85FB-4119-8563-EBEBA19D89D8}"/>
              </a:ext>
            </a:extLst>
          </p:cNvPr>
          <p:cNvSpPr>
            <a:spLocks noGrp="1"/>
          </p:cNvSpPr>
          <p:nvPr>
            <p:ph type="subTitle" idx="1"/>
          </p:nvPr>
        </p:nvSpPr>
        <p:spPr>
          <a:xfrm>
            <a:off x="5328334" y="703687"/>
            <a:ext cx="2461637" cy="866380"/>
          </a:xfrm>
          <a:prstGeom prst="rect">
            <a:avLst/>
          </a:prstGeom>
        </p:spPr>
        <p:txBody>
          <a:bodyPr rtlCol="0" anchor="ctr">
            <a:normAutofit/>
          </a:bodyPr>
          <a:lstStyle>
            <a:lvl1pPr marL="0" indent="0">
              <a:lnSpc>
                <a:spcPct val="100000"/>
              </a:lnSpc>
              <a:buNone/>
              <a:defRPr/>
            </a:lvl1pPr>
          </a:lstStyle>
          <a:p>
            <a:pPr algn="l" rtl="0"/>
            <a:r>
              <a:rPr lang="nb-NO" sz="1350" noProof="0"/>
              <a:t>Klikk for å redigere undertittelstil i malen</a:t>
            </a:r>
          </a:p>
        </p:txBody>
      </p:sp>
      <p:sp>
        <p:nvSpPr>
          <p:cNvPr id="24" name="Plassholder for bilde 22">
            <a:extLst>
              <a:ext uri="{FF2B5EF4-FFF2-40B4-BE49-F238E27FC236}">
                <a16:creationId xmlns:a16="http://schemas.microsoft.com/office/drawing/2014/main" id="{FF4E34A6-68BF-4D27-92C8-14198687EA10}"/>
              </a:ext>
            </a:extLst>
          </p:cNvPr>
          <p:cNvSpPr>
            <a:spLocks noGrp="1"/>
          </p:cNvSpPr>
          <p:nvPr>
            <p:ph type="pic" sz="quarter" idx="13" hasCustomPrompt="1"/>
          </p:nvPr>
        </p:nvSpPr>
        <p:spPr>
          <a:xfrm>
            <a:off x="0" y="0"/>
            <a:ext cx="4819650" cy="6858000"/>
          </a:xfrm>
          <a:prstGeom prst="rect">
            <a:avLst/>
          </a:prstGeom>
        </p:spPr>
        <p:txBody>
          <a:bodyPr rtlCol="0"/>
          <a:lstStyle>
            <a:lvl1pPr marL="0" indent="0" algn="ctr">
              <a:buNone/>
              <a:defRPr sz="1500"/>
            </a:lvl1pPr>
          </a:lstStyle>
          <a:p>
            <a:pPr rtl="0"/>
            <a:r>
              <a:rPr lang="nb-NO" noProof="0"/>
              <a:t>Sett inn bilde her</a:t>
            </a:r>
          </a:p>
        </p:txBody>
      </p:sp>
      <p:cxnSp>
        <p:nvCxnSpPr>
          <p:cNvPr id="16" name="Rett linje 15">
            <a:extLst>
              <a:ext uri="{FF2B5EF4-FFF2-40B4-BE49-F238E27FC236}">
                <a16:creationId xmlns:a16="http://schemas.microsoft.com/office/drawing/2014/main" id="{36E17047-5589-496A-9175-01C0DBED9CF4}"/>
              </a:ext>
              <a:ext uri="{C183D7F6-B498-43B3-948B-1728B52AA6E4}">
                <adec:decorative xmlns:adec="http://schemas.microsoft.com/office/drawing/2017/decorative" val="1"/>
              </a:ext>
            </a:extLst>
          </p:cNvPr>
          <p:cNvCxnSpPr>
            <a:cxnSpLocks/>
          </p:cNvCxnSpPr>
          <p:nvPr userDrawn="1"/>
        </p:nvCxnSpPr>
        <p:spPr>
          <a:xfrm>
            <a:off x="8061524"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EED5E6EB-5885-4136-82DD-79A4C7BC7B75}"/>
              </a:ext>
              <a:ext uri="{C183D7F6-B498-43B3-948B-1728B52AA6E4}">
                <adec:decorative xmlns:adec="http://schemas.microsoft.com/office/drawing/2017/decorative" val="1"/>
              </a:ext>
            </a:extLst>
          </p:cNvPr>
          <p:cNvCxnSpPr>
            <a:cxnSpLocks/>
          </p:cNvCxnSpPr>
          <p:nvPr userDrawn="1"/>
        </p:nvCxnSpPr>
        <p:spPr>
          <a:xfrm>
            <a:off x="5095654" y="1905000"/>
            <a:ext cx="296587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7FFDBF2-9C31-41E2-AFC9-6F582160E664}"/>
              </a:ext>
              <a:ext uri="{C183D7F6-B498-43B3-948B-1728B52AA6E4}">
                <adec:decorative xmlns:adec="http://schemas.microsoft.com/office/drawing/2017/decorative" val="1"/>
              </a:ext>
            </a:extLst>
          </p:cNvPr>
          <p:cNvCxnSpPr>
            <a:cxnSpLocks/>
          </p:cNvCxnSpPr>
          <p:nvPr userDrawn="1"/>
        </p:nvCxnSpPr>
        <p:spPr>
          <a:xfrm>
            <a:off x="5095654" y="6047437"/>
            <a:ext cx="296587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36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ram">
    <p:bg>
      <p:bgPr>
        <a:solidFill>
          <a:schemeClr val="accent1">
            <a:alpha val="5000"/>
          </a:schemeClr>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7752C32-FE88-461A-A320-F0FF6450CAB2}"/>
              </a:ext>
              <a:ext uri="{C183D7F6-B498-43B3-948B-1728B52AA6E4}">
                <adec:decorative xmlns:adec="http://schemas.microsoft.com/office/drawing/2017/decorative" val="1"/>
              </a:ext>
            </a:extLst>
          </p:cNvPr>
          <p:cNvSpPr/>
          <p:nvPr userDrawn="1"/>
        </p:nvSpPr>
        <p:spPr>
          <a:xfrm>
            <a:off x="275809" y="334928"/>
            <a:ext cx="8592383"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sp>
        <p:nvSpPr>
          <p:cNvPr id="15" name="Tittel 12">
            <a:extLst>
              <a:ext uri="{FF2B5EF4-FFF2-40B4-BE49-F238E27FC236}">
                <a16:creationId xmlns:a16="http://schemas.microsoft.com/office/drawing/2014/main" id="{4A9995F5-BBA7-47BE-B414-1E91F5CC6930}"/>
              </a:ext>
            </a:extLst>
          </p:cNvPr>
          <p:cNvSpPr>
            <a:spLocks noGrp="1"/>
          </p:cNvSpPr>
          <p:nvPr>
            <p:ph type="title"/>
          </p:nvPr>
        </p:nvSpPr>
        <p:spPr>
          <a:xfrm>
            <a:off x="628650" y="545914"/>
            <a:ext cx="7145456" cy="1241944"/>
          </a:xfrm>
          <a:prstGeom prst="rect">
            <a:avLst/>
          </a:prstGeom>
        </p:spPr>
        <p:txBody>
          <a:bodyPr rtlCol="0" anchor="ctr"/>
          <a:lstStyle/>
          <a:p>
            <a:pPr rtl="0"/>
            <a:r>
              <a:rPr lang="nb-NO" noProof="0"/>
              <a:t>Klikk for å redigere tittelstil</a:t>
            </a:r>
          </a:p>
        </p:txBody>
      </p:sp>
      <p:sp>
        <p:nvSpPr>
          <p:cNvPr id="3" name="Plassholder for innhold 2">
            <a:extLst>
              <a:ext uri="{FF2B5EF4-FFF2-40B4-BE49-F238E27FC236}">
                <a16:creationId xmlns:a16="http://schemas.microsoft.com/office/drawing/2014/main" id="{092F6BC4-6132-432A-93A3-FC1CEC986E5A}"/>
              </a:ext>
            </a:extLst>
          </p:cNvPr>
          <p:cNvSpPr>
            <a:spLocks noGrp="1"/>
          </p:cNvSpPr>
          <p:nvPr>
            <p:ph sz="quarter" idx="13"/>
          </p:nvPr>
        </p:nvSpPr>
        <p:spPr>
          <a:xfrm>
            <a:off x="671513" y="2205039"/>
            <a:ext cx="6993731" cy="3551237"/>
          </a:xfrm>
          <a:prstGeom prst="rect">
            <a:avLst/>
          </a:prstGeom>
          <a:ln>
            <a:noFill/>
          </a:ln>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cxnSp>
        <p:nvCxnSpPr>
          <p:cNvPr id="17" name="Rett linje 16">
            <a:extLst>
              <a:ext uri="{FF2B5EF4-FFF2-40B4-BE49-F238E27FC236}">
                <a16:creationId xmlns:a16="http://schemas.microsoft.com/office/drawing/2014/main" id="{30AD1A4E-FF33-4D87-BF0D-0DA82DE2B86D}"/>
              </a:ext>
              <a:ext uri="{C183D7F6-B498-43B3-948B-1728B52AA6E4}">
                <adec:decorative xmlns:adec="http://schemas.microsoft.com/office/drawing/2017/decorative" val="1"/>
              </a:ext>
            </a:extLst>
          </p:cNvPr>
          <p:cNvCxnSpPr>
            <a:cxnSpLocks/>
          </p:cNvCxnSpPr>
          <p:nvPr userDrawn="1"/>
        </p:nvCxnSpPr>
        <p:spPr>
          <a:xfrm>
            <a:off x="8061524"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4CB28AE0-B12D-46BB-8F35-EA3EAAC4ACCA}"/>
              </a:ext>
              <a:ext uri="{C183D7F6-B498-43B3-948B-1728B52AA6E4}">
                <adec:decorative xmlns:adec="http://schemas.microsoft.com/office/drawing/2017/decorative" val="1"/>
              </a:ext>
            </a:extLst>
          </p:cNvPr>
          <p:cNvCxnSpPr>
            <a:cxnSpLocks/>
          </p:cNvCxnSpPr>
          <p:nvPr userDrawn="1"/>
        </p:nvCxnSpPr>
        <p:spPr>
          <a:xfrm>
            <a:off x="279795" y="1905000"/>
            <a:ext cx="77817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8852653-B024-4EEC-BEFB-852B6A60C5E5}"/>
              </a:ext>
              <a:ext uri="{C183D7F6-B498-43B3-948B-1728B52AA6E4}">
                <adec:decorative xmlns:adec="http://schemas.microsoft.com/office/drawing/2017/decorative" val="1"/>
              </a:ext>
            </a:extLst>
          </p:cNvPr>
          <p:cNvCxnSpPr>
            <a:cxnSpLocks/>
          </p:cNvCxnSpPr>
          <p:nvPr userDrawn="1"/>
        </p:nvCxnSpPr>
        <p:spPr>
          <a:xfrm>
            <a:off x="279795" y="6047437"/>
            <a:ext cx="77817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Plassholder for bunntekst 4">
            <a:extLst>
              <a:ext uri="{FF2B5EF4-FFF2-40B4-BE49-F238E27FC236}">
                <a16:creationId xmlns:a16="http://schemas.microsoft.com/office/drawing/2014/main" id="{141E53DE-0FDA-443A-BF04-E586CAE9A6F6}"/>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accent1"/>
                </a:solidFill>
              </a:defRPr>
            </a:lvl1pPr>
          </a:lstStyle>
          <a:p>
            <a:pPr rtl="0"/>
            <a:r>
              <a:rPr lang="nb-NO" noProof="0"/>
              <a:t>PRESENTASJONSTITTEL</a:t>
            </a:r>
          </a:p>
        </p:txBody>
      </p:sp>
      <p:sp>
        <p:nvSpPr>
          <p:cNvPr id="25" name="Plassholder for dato 3">
            <a:extLst>
              <a:ext uri="{FF2B5EF4-FFF2-40B4-BE49-F238E27FC236}">
                <a16:creationId xmlns:a16="http://schemas.microsoft.com/office/drawing/2014/main" id="{2E6870CF-EB0F-47B3-B772-2F41E7F99DBA}"/>
              </a:ext>
            </a:extLst>
          </p:cNvPr>
          <p:cNvSpPr>
            <a:spLocks noGrp="1"/>
          </p:cNvSpPr>
          <p:nvPr>
            <p:ph type="dt" sz="half" idx="10"/>
          </p:nvPr>
        </p:nvSpPr>
        <p:spPr>
          <a:xfrm>
            <a:off x="471489" y="6140305"/>
            <a:ext cx="2366172" cy="287075"/>
          </a:xfrm>
          <a:prstGeom prst="rect">
            <a:avLst/>
          </a:prstGeom>
        </p:spPr>
        <p:txBody>
          <a:bodyPr rtlCol="0"/>
          <a:lstStyle>
            <a:lvl1pPr>
              <a:defRPr sz="825" spc="225" baseline="0">
                <a:solidFill>
                  <a:schemeClr val="accent1"/>
                </a:solidFill>
              </a:defRPr>
            </a:lvl1pPr>
          </a:lstStyle>
          <a:p>
            <a:pPr rtl="0"/>
            <a:r>
              <a:rPr lang="nb-NO"/>
              <a:t>2.4.20XX</a:t>
            </a:r>
            <a:endParaRPr lang="nb-NO" noProof="0"/>
          </a:p>
        </p:txBody>
      </p:sp>
      <p:sp>
        <p:nvSpPr>
          <p:cNvPr id="27" name="Plassholder for lysbildenummer 5">
            <a:extLst>
              <a:ext uri="{FF2B5EF4-FFF2-40B4-BE49-F238E27FC236}">
                <a16:creationId xmlns:a16="http://schemas.microsoft.com/office/drawing/2014/main" id="{3F934B96-6828-4DE6-80D3-EDDDEE5545E8}"/>
              </a:ext>
            </a:extLst>
          </p:cNvPr>
          <p:cNvSpPr>
            <a:spLocks noGrp="1"/>
          </p:cNvSpPr>
          <p:nvPr>
            <p:ph type="sldNum" sz="quarter" idx="12"/>
          </p:nvPr>
        </p:nvSpPr>
        <p:spPr>
          <a:xfrm>
            <a:off x="8116276" y="5672707"/>
            <a:ext cx="713931" cy="754673"/>
          </a:xfrm>
          <a:prstGeom prst="rect">
            <a:avLst/>
          </a:prstGeom>
        </p:spPr>
        <p:txBody>
          <a:bodyPr rtlCol="0"/>
          <a:lstStyle>
            <a:lvl1pPr algn="ctr">
              <a:defRPr sz="2700" b="1">
                <a:solidFill>
                  <a:schemeClr val="accent1"/>
                </a:solidFill>
              </a:defRPr>
            </a:lvl1pPr>
          </a:lstStyle>
          <a:p>
            <a:pPr rtl="0"/>
            <a:fld id="{42B7CBA4-B6F8-42AF-9F87-A3019C537482}" type="slidenum">
              <a:rPr lang="nb-NO" noProof="0" smtClean="0"/>
              <a:pPr rtl="0"/>
              <a:t>‹#›</a:t>
            </a:fld>
            <a:endParaRPr lang="nb-NO" noProof="0"/>
          </a:p>
        </p:txBody>
      </p:sp>
    </p:spTree>
    <p:extLst>
      <p:ext uri="{BB962C8B-B14F-4D97-AF65-F5344CB8AC3E}">
        <p14:creationId xmlns:p14="http://schemas.microsoft.com/office/powerpoint/2010/main" val="3923241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l">
    <p:bg>
      <p:bgPr>
        <a:solidFill>
          <a:schemeClr val="accent1">
            <a:alpha val="5000"/>
          </a:schemeClr>
        </a:solidFill>
        <a:effectLst/>
      </p:bgPr>
    </p:bg>
    <p:spTree>
      <p:nvGrpSpPr>
        <p:cNvPr id="1" name=""/>
        <p:cNvGrpSpPr/>
        <p:nvPr/>
      </p:nvGrpSpPr>
      <p:grpSpPr>
        <a:xfrm>
          <a:off x="0" y="0"/>
          <a:ext cx="0" cy="0"/>
          <a:chOff x="0" y="0"/>
          <a:chExt cx="0" cy="0"/>
        </a:xfrm>
      </p:grpSpPr>
      <p:sp>
        <p:nvSpPr>
          <p:cNvPr id="7" name="Tittel 12">
            <a:extLst>
              <a:ext uri="{FF2B5EF4-FFF2-40B4-BE49-F238E27FC236}">
                <a16:creationId xmlns:a16="http://schemas.microsoft.com/office/drawing/2014/main" id="{11C5B995-EBCD-4B5D-955D-DAE03BEF9C39}"/>
              </a:ext>
            </a:extLst>
          </p:cNvPr>
          <p:cNvSpPr>
            <a:spLocks noGrp="1"/>
          </p:cNvSpPr>
          <p:nvPr>
            <p:ph type="title"/>
          </p:nvPr>
        </p:nvSpPr>
        <p:spPr>
          <a:xfrm>
            <a:off x="628650" y="545914"/>
            <a:ext cx="7145456" cy="1241944"/>
          </a:xfrm>
          <a:prstGeom prst="rect">
            <a:avLst/>
          </a:prstGeom>
        </p:spPr>
        <p:txBody>
          <a:bodyPr rtlCol="0" anchor="ctr"/>
          <a:lstStyle/>
          <a:p>
            <a:pPr rtl="0"/>
            <a:r>
              <a:rPr lang="nb-NO" noProof="0"/>
              <a:t>Klikk for å redigere tittelstil</a:t>
            </a:r>
          </a:p>
        </p:txBody>
      </p:sp>
      <p:sp>
        <p:nvSpPr>
          <p:cNvPr id="3" name="Plassholder for innhold 2">
            <a:extLst>
              <a:ext uri="{FF2B5EF4-FFF2-40B4-BE49-F238E27FC236}">
                <a16:creationId xmlns:a16="http://schemas.microsoft.com/office/drawing/2014/main" id="{2163B95B-B1F7-4600-8D22-AD7A00C4ADD7}"/>
              </a:ext>
            </a:extLst>
          </p:cNvPr>
          <p:cNvSpPr>
            <a:spLocks noGrp="1"/>
          </p:cNvSpPr>
          <p:nvPr>
            <p:ph sz="quarter" idx="13"/>
          </p:nvPr>
        </p:nvSpPr>
        <p:spPr>
          <a:xfrm>
            <a:off x="915592" y="2322514"/>
            <a:ext cx="6497240" cy="3309937"/>
          </a:xfrm>
          <a:prstGeom prst="rect">
            <a:avLst/>
          </a:prstGeo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6" name="Rektangel 5">
            <a:extLst>
              <a:ext uri="{FF2B5EF4-FFF2-40B4-BE49-F238E27FC236}">
                <a16:creationId xmlns:a16="http://schemas.microsoft.com/office/drawing/2014/main" id="{4EDAD992-CC5C-43EA-8C97-C2036BFDD082}"/>
              </a:ext>
              <a:ext uri="{C183D7F6-B498-43B3-948B-1728B52AA6E4}">
                <adec:decorative xmlns:adec="http://schemas.microsoft.com/office/drawing/2017/decorative" val="1"/>
              </a:ext>
            </a:extLst>
          </p:cNvPr>
          <p:cNvSpPr/>
          <p:nvPr userDrawn="1"/>
        </p:nvSpPr>
        <p:spPr>
          <a:xfrm>
            <a:off x="275809" y="334928"/>
            <a:ext cx="8592383"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cxnSp>
        <p:nvCxnSpPr>
          <p:cNvPr id="8" name="Rett linje 7">
            <a:extLst>
              <a:ext uri="{FF2B5EF4-FFF2-40B4-BE49-F238E27FC236}">
                <a16:creationId xmlns:a16="http://schemas.microsoft.com/office/drawing/2014/main" id="{874C5C62-3452-49AD-97D2-1EE2273CBC2C}"/>
              </a:ext>
              <a:ext uri="{C183D7F6-B498-43B3-948B-1728B52AA6E4}">
                <adec:decorative xmlns:adec="http://schemas.microsoft.com/office/drawing/2017/decorative" val="1"/>
              </a:ext>
            </a:extLst>
          </p:cNvPr>
          <p:cNvCxnSpPr>
            <a:cxnSpLocks/>
          </p:cNvCxnSpPr>
          <p:nvPr userDrawn="1"/>
        </p:nvCxnSpPr>
        <p:spPr>
          <a:xfrm>
            <a:off x="8061524"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ett linje 8">
            <a:extLst>
              <a:ext uri="{FF2B5EF4-FFF2-40B4-BE49-F238E27FC236}">
                <a16:creationId xmlns:a16="http://schemas.microsoft.com/office/drawing/2014/main" id="{2D0B5122-602C-4BB8-BD04-40CC2A3138C7}"/>
              </a:ext>
              <a:ext uri="{C183D7F6-B498-43B3-948B-1728B52AA6E4}">
                <adec:decorative xmlns:adec="http://schemas.microsoft.com/office/drawing/2017/decorative" val="1"/>
              </a:ext>
            </a:extLst>
          </p:cNvPr>
          <p:cNvCxnSpPr>
            <a:cxnSpLocks/>
          </p:cNvCxnSpPr>
          <p:nvPr userDrawn="1"/>
        </p:nvCxnSpPr>
        <p:spPr>
          <a:xfrm>
            <a:off x="279795" y="1905000"/>
            <a:ext cx="77817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C51F98C5-DCA3-4AAC-8C7E-58B638FED78C}"/>
              </a:ext>
              <a:ext uri="{C183D7F6-B498-43B3-948B-1728B52AA6E4}">
                <adec:decorative xmlns:adec="http://schemas.microsoft.com/office/drawing/2017/decorative" val="1"/>
              </a:ext>
            </a:extLst>
          </p:cNvPr>
          <p:cNvCxnSpPr>
            <a:cxnSpLocks/>
          </p:cNvCxnSpPr>
          <p:nvPr userDrawn="1"/>
        </p:nvCxnSpPr>
        <p:spPr>
          <a:xfrm>
            <a:off x="279795" y="6047437"/>
            <a:ext cx="77817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Plassholder for bunntekst 4">
            <a:extLst>
              <a:ext uri="{FF2B5EF4-FFF2-40B4-BE49-F238E27FC236}">
                <a16:creationId xmlns:a16="http://schemas.microsoft.com/office/drawing/2014/main" id="{44670FE8-87E8-4FE2-B437-4F3954E965AF}"/>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accent1"/>
                </a:solidFill>
              </a:defRPr>
            </a:lvl1pPr>
          </a:lstStyle>
          <a:p>
            <a:pPr rtl="0"/>
            <a:r>
              <a:rPr lang="nb-NO" noProof="0"/>
              <a:t>PRESENTASJONSTITTEL</a:t>
            </a:r>
          </a:p>
        </p:txBody>
      </p:sp>
      <p:sp>
        <p:nvSpPr>
          <p:cNvPr id="14" name="Plassholder for dato 3">
            <a:extLst>
              <a:ext uri="{FF2B5EF4-FFF2-40B4-BE49-F238E27FC236}">
                <a16:creationId xmlns:a16="http://schemas.microsoft.com/office/drawing/2014/main" id="{C687079D-53C7-4BBC-A843-6315E4C76996}"/>
              </a:ext>
            </a:extLst>
          </p:cNvPr>
          <p:cNvSpPr>
            <a:spLocks noGrp="1"/>
          </p:cNvSpPr>
          <p:nvPr>
            <p:ph type="dt" sz="half" idx="10"/>
          </p:nvPr>
        </p:nvSpPr>
        <p:spPr>
          <a:xfrm>
            <a:off x="471489" y="6140305"/>
            <a:ext cx="2366172" cy="287075"/>
          </a:xfrm>
          <a:prstGeom prst="rect">
            <a:avLst/>
          </a:prstGeom>
        </p:spPr>
        <p:txBody>
          <a:bodyPr rtlCol="0"/>
          <a:lstStyle>
            <a:lvl1pPr>
              <a:defRPr sz="825" spc="225" baseline="0">
                <a:solidFill>
                  <a:schemeClr val="accent1"/>
                </a:solidFill>
              </a:defRPr>
            </a:lvl1pPr>
          </a:lstStyle>
          <a:p>
            <a:pPr rtl="0"/>
            <a:r>
              <a:rPr lang="nb-NO"/>
              <a:t>2.4.20XX</a:t>
            </a:r>
            <a:endParaRPr lang="nb-NO" noProof="0"/>
          </a:p>
        </p:txBody>
      </p:sp>
      <p:sp>
        <p:nvSpPr>
          <p:cNvPr id="16" name="Plassholder for lysbildenummer 5">
            <a:extLst>
              <a:ext uri="{FF2B5EF4-FFF2-40B4-BE49-F238E27FC236}">
                <a16:creationId xmlns:a16="http://schemas.microsoft.com/office/drawing/2014/main" id="{2924DBA1-0E30-4F9F-9F9A-82AED5465F52}"/>
              </a:ext>
            </a:extLst>
          </p:cNvPr>
          <p:cNvSpPr>
            <a:spLocks noGrp="1"/>
          </p:cNvSpPr>
          <p:nvPr>
            <p:ph type="sldNum" sz="quarter" idx="12"/>
          </p:nvPr>
        </p:nvSpPr>
        <p:spPr>
          <a:xfrm>
            <a:off x="8116276" y="5672707"/>
            <a:ext cx="713931" cy="754673"/>
          </a:xfrm>
          <a:prstGeom prst="rect">
            <a:avLst/>
          </a:prstGeom>
        </p:spPr>
        <p:txBody>
          <a:bodyPr rtlCol="0"/>
          <a:lstStyle>
            <a:lvl1pPr algn="ctr">
              <a:defRPr sz="2700" b="1">
                <a:solidFill>
                  <a:schemeClr val="accent1"/>
                </a:solidFill>
              </a:defRPr>
            </a:lvl1pPr>
          </a:lstStyle>
          <a:p>
            <a:pPr rtl="0"/>
            <a:fld id="{42B7CBA4-B6F8-42AF-9F87-A3019C537482}" type="slidenum">
              <a:rPr lang="nb-NO" noProof="0" smtClean="0"/>
              <a:pPr rtl="0"/>
              <a:t>‹#›</a:t>
            </a:fld>
            <a:endParaRPr lang="nb-NO" noProof="0"/>
          </a:p>
        </p:txBody>
      </p:sp>
    </p:spTree>
    <p:extLst>
      <p:ext uri="{BB962C8B-B14F-4D97-AF65-F5344CB8AC3E}">
        <p14:creationId xmlns:p14="http://schemas.microsoft.com/office/powerpoint/2010/main" val="3763124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tat">
    <p:bg>
      <p:bgPr>
        <a:solidFill>
          <a:schemeClr val="accent1">
            <a:alpha val="5000"/>
          </a:schemeClr>
        </a:solidFill>
        <a:effectLst/>
      </p:bgPr>
    </p:bg>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D743B0E5-41F6-44A3-8E2A-28BC3ED8DD13}"/>
              </a:ext>
            </a:extLst>
          </p:cNvPr>
          <p:cNvSpPr>
            <a:spLocks noGrp="1"/>
          </p:cNvSpPr>
          <p:nvPr>
            <p:ph type="pic" sz="quarter" idx="10" hasCustomPrompt="1"/>
          </p:nvPr>
        </p:nvSpPr>
        <p:spPr>
          <a:xfrm>
            <a:off x="0" y="0"/>
            <a:ext cx="9144000" cy="6858000"/>
          </a:xfrm>
          <a:prstGeom prst="rect">
            <a:avLst/>
          </a:prstGeom>
          <a:noFill/>
        </p:spPr>
        <p:txBody>
          <a:bodyPr rtlCol="0"/>
          <a:lstStyle>
            <a:lvl1pPr marL="0" indent="0" algn="ctr">
              <a:buNone/>
              <a:defRPr/>
            </a:lvl1pPr>
          </a:lstStyle>
          <a:p>
            <a:pPr rtl="0"/>
            <a:r>
              <a:rPr lang="nb-NO" noProof="0"/>
              <a:t>Sett inn bilde her</a:t>
            </a:r>
          </a:p>
        </p:txBody>
      </p:sp>
      <p:sp>
        <p:nvSpPr>
          <p:cNvPr id="12" name="Tittel 1">
            <a:extLst>
              <a:ext uri="{FF2B5EF4-FFF2-40B4-BE49-F238E27FC236}">
                <a16:creationId xmlns:a16="http://schemas.microsoft.com/office/drawing/2014/main" id="{34B22C98-8755-4B60-9158-1AFC81BF0F7D}"/>
              </a:ext>
            </a:extLst>
          </p:cNvPr>
          <p:cNvSpPr>
            <a:spLocks noGrp="1"/>
          </p:cNvSpPr>
          <p:nvPr>
            <p:ph type="ctrTitle"/>
          </p:nvPr>
        </p:nvSpPr>
        <p:spPr>
          <a:xfrm>
            <a:off x="5685503" y="723672"/>
            <a:ext cx="2186472" cy="3884668"/>
          </a:xfrm>
          <a:prstGeom prst="rect">
            <a:avLst/>
          </a:prstGeom>
        </p:spPr>
        <p:txBody>
          <a:bodyPr rtlCol="0" anchor="t">
            <a:normAutofit/>
          </a:bodyPr>
          <a:lstStyle>
            <a:lvl1pPr>
              <a:lnSpc>
                <a:spcPct val="100000"/>
              </a:lnSpc>
              <a:defRPr>
                <a:solidFill>
                  <a:schemeClr val="tx1"/>
                </a:solidFill>
                <a:effectLst>
                  <a:outerShdw blurRad="50800" dist="38100" dir="2700000" algn="tl" rotWithShape="0">
                    <a:prstClr val="black">
                      <a:alpha val="40000"/>
                    </a:prstClr>
                  </a:outerShdw>
                </a:effectLst>
              </a:defRPr>
            </a:lvl1pPr>
          </a:lstStyle>
          <a:p>
            <a:pPr algn="l" rtl="0"/>
            <a:r>
              <a:rPr lang="nb-NO" sz="3000" noProof="0">
                <a:solidFill>
                  <a:srgbClr val="FFFFFF"/>
                </a:solidFill>
                <a:effectLst>
                  <a:outerShdw blurRad="38100" dist="38100" dir="2700000" algn="tl">
                    <a:srgbClr val="000000">
                      <a:alpha val="43137"/>
                    </a:srgbClr>
                  </a:outerShdw>
                </a:effectLst>
              </a:rPr>
              <a:t>Klikk for å redigere tittelstil</a:t>
            </a:r>
          </a:p>
        </p:txBody>
      </p:sp>
      <p:sp>
        <p:nvSpPr>
          <p:cNvPr id="3" name="Plassholder for tekst 2">
            <a:extLst>
              <a:ext uri="{FF2B5EF4-FFF2-40B4-BE49-F238E27FC236}">
                <a16:creationId xmlns:a16="http://schemas.microsoft.com/office/drawing/2014/main" id="{3BCF9F40-31A0-4D50-B709-3BDA45863894}"/>
              </a:ext>
            </a:extLst>
          </p:cNvPr>
          <p:cNvSpPr>
            <a:spLocks noGrp="1"/>
          </p:cNvSpPr>
          <p:nvPr>
            <p:ph type="body" sz="quarter" idx="14" hasCustomPrompt="1"/>
          </p:nvPr>
        </p:nvSpPr>
        <p:spPr>
          <a:xfrm>
            <a:off x="5685235" y="5005388"/>
            <a:ext cx="2707481" cy="850900"/>
          </a:xfrm>
          <a:prstGeom prst="rect">
            <a:avLst/>
          </a:prstGeom>
        </p:spPr>
        <p:txBody>
          <a:bodyPr rtlCol="0" anchor="b"/>
          <a:lstStyle>
            <a:lvl1pPr marL="0" indent="0">
              <a:buNone/>
              <a:defRPr sz="2100">
                <a:solidFill>
                  <a:schemeClr val="tx1"/>
                </a:solidFill>
                <a:effectLst>
                  <a:outerShdw blurRad="38100" dist="38100" dir="2700000" algn="tl">
                    <a:srgbClr val="000000">
                      <a:alpha val="43137"/>
                    </a:srgbClr>
                  </a:outerShdw>
                </a:effectLst>
              </a:defRPr>
            </a:lvl1pPr>
            <a:lvl2pPr marL="342900" indent="0">
              <a:buNone/>
              <a:defRPr>
                <a:solidFill>
                  <a:schemeClr val="bg1"/>
                </a:solidFill>
                <a:effectLst>
                  <a:outerShdw blurRad="38100" dist="38100" dir="2700000" algn="tl">
                    <a:srgbClr val="000000">
                      <a:alpha val="43137"/>
                    </a:srgbClr>
                  </a:outerShdw>
                </a:effectLst>
              </a:defRPr>
            </a:lvl2pPr>
            <a:lvl3pPr marL="685800" indent="0">
              <a:buNone/>
              <a:defRPr>
                <a:solidFill>
                  <a:schemeClr val="bg1"/>
                </a:solidFill>
                <a:effectLst>
                  <a:outerShdw blurRad="38100" dist="38100" dir="2700000" algn="tl">
                    <a:srgbClr val="000000">
                      <a:alpha val="43137"/>
                    </a:srgbClr>
                  </a:outerShdw>
                </a:effectLst>
              </a:defRPr>
            </a:lvl3pPr>
            <a:lvl4pPr marL="1028700" indent="0">
              <a:buNone/>
              <a:defRPr>
                <a:solidFill>
                  <a:schemeClr val="bg1"/>
                </a:solidFill>
                <a:effectLst>
                  <a:outerShdw blurRad="38100" dist="38100" dir="2700000" algn="tl">
                    <a:srgbClr val="000000">
                      <a:alpha val="43137"/>
                    </a:srgbClr>
                  </a:outerShdw>
                </a:effectLst>
              </a:defRPr>
            </a:lvl4pPr>
            <a:lvl5pPr marL="1371600" indent="0">
              <a:buNone/>
              <a:defRPr>
                <a:solidFill>
                  <a:schemeClr val="bg1"/>
                </a:solidFill>
                <a:effectLst>
                  <a:outerShdw blurRad="38100" dist="38100" dir="2700000" algn="tl">
                    <a:srgbClr val="000000">
                      <a:alpha val="43137"/>
                    </a:srgbClr>
                  </a:outerShdw>
                </a:effectLst>
              </a:defRPr>
            </a:lvl5pPr>
          </a:lstStyle>
          <a:p>
            <a:pPr lvl="0" rtl="0"/>
            <a:r>
              <a:rPr lang="nb-NO" noProof="0"/>
              <a:t>Klikk for å legge til undertittel</a:t>
            </a:r>
          </a:p>
        </p:txBody>
      </p:sp>
      <p:sp>
        <p:nvSpPr>
          <p:cNvPr id="15" name="Plassholder for dato 3">
            <a:extLst>
              <a:ext uri="{FF2B5EF4-FFF2-40B4-BE49-F238E27FC236}">
                <a16:creationId xmlns:a16="http://schemas.microsoft.com/office/drawing/2014/main" id="{440AD8D6-0F07-4B79-B048-610E30571A87}"/>
              </a:ext>
            </a:extLst>
          </p:cNvPr>
          <p:cNvSpPr>
            <a:spLocks noGrp="1"/>
          </p:cNvSpPr>
          <p:nvPr>
            <p:ph type="dt" sz="half" idx="12"/>
          </p:nvPr>
        </p:nvSpPr>
        <p:spPr>
          <a:xfrm>
            <a:off x="5685503" y="6112465"/>
            <a:ext cx="2257245" cy="314914"/>
          </a:xfrm>
          <a:prstGeom prst="rect">
            <a:avLst/>
          </a:prstGeom>
        </p:spPr>
        <p:txBody>
          <a:bodyPr rtlCol="0"/>
          <a:lstStyle>
            <a:lvl1pPr>
              <a:defRPr sz="825" spc="225" baseline="0">
                <a:solidFill>
                  <a:schemeClr val="tx1"/>
                </a:solidFill>
                <a:effectLst>
                  <a:outerShdw blurRad="38100" dist="38100" dir="2700000" algn="tl">
                    <a:srgbClr val="000000">
                      <a:alpha val="43137"/>
                    </a:srgbClr>
                  </a:outerShdw>
                </a:effectLst>
              </a:defRPr>
            </a:lvl1pPr>
          </a:lstStyle>
          <a:p>
            <a:pPr rtl="0"/>
            <a:r>
              <a:rPr lang="nb-NO" noProof="0"/>
              <a:t>2/4/20 XX</a:t>
            </a:r>
          </a:p>
        </p:txBody>
      </p:sp>
      <p:sp>
        <p:nvSpPr>
          <p:cNvPr id="18" name="Plassholder for bunntekst 4">
            <a:extLst>
              <a:ext uri="{FF2B5EF4-FFF2-40B4-BE49-F238E27FC236}">
                <a16:creationId xmlns:a16="http://schemas.microsoft.com/office/drawing/2014/main" id="{EA2E68FD-8458-4B08-AD7F-9BF9B1EF2BDE}"/>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tx1"/>
                </a:solidFill>
                <a:effectLst>
                  <a:outerShdw blurRad="38100" dist="38100" dir="2700000" algn="tl">
                    <a:srgbClr val="000000">
                      <a:alpha val="43137"/>
                    </a:srgbClr>
                  </a:outerShdw>
                </a:effectLst>
              </a:defRPr>
            </a:lvl1pPr>
          </a:lstStyle>
          <a:p>
            <a:pPr rtl="0"/>
            <a:r>
              <a:rPr lang="nb-NO" noProof="0"/>
              <a:t>PRESENTASJONSTITTEL</a:t>
            </a:r>
          </a:p>
        </p:txBody>
      </p:sp>
      <p:sp>
        <p:nvSpPr>
          <p:cNvPr id="9" name="Plassholder for lysbildenummer 5">
            <a:extLst>
              <a:ext uri="{FF2B5EF4-FFF2-40B4-BE49-F238E27FC236}">
                <a16:creationId xmlns:a16="http://schemas.microsoft.com/office/drawing/2014/main" id="{9643E7FC-72BA-4410-BEEB-6E6C1A04092A}"/>
              </a:ext>
            </a:extLst>
          </p:cNvPr>
          <p:cNvSpPr>
            <a:spLocks noGrp="1"/>
          </p:cNvSpPr>
          <p:nvPr>
            <p:ph type="sldNum" sz="quarter" idx="13"/>
          </p:nvPr>
        </p:nvSpPr>
        <p:spPr>
          <a:xfrm>
            <a:off x="8116276" y="5672707"/>
            <a:ext cx="713931" cy="754673"/>
          </a:xfrm>
          <a:prstGeom prst="rect">
            <a:avLst/>
          </a:prstGeom>
        </p:spPr>
        <p:txBody>
          <a:bodyPr rtlCol="0"/>
          <a:lstStyle>
            <a:lvl1pPr algn="ctr">
              <a:defRPr sz="2700" b="1">
                <a:solidFill>
                  <a:schemeClr val="tx1"/>
                </a:solidFill>
                <a:effectLst>
                  <a:outerShdw blurRad="38100" dist="38100" dir="2700000" algn="tl">
                    <a:srgbClr val="000000">
                      <a:alpha val="43137"/>
                    </a:srgbClr>
                  </a:outerShdw>
                </a:effectLst>
              </a:defRPr>
            </a:lvl1pPr>
          </a:lstStyle>
          <a:p>
            <a:pPr rtl="0"/>
            <a:fld id="{42B7CBA4-B6F8-42AF-9F87-A3019C537482}" type="slidenum">
              <a:rPr lang="nb-NO" noProof="0" smtClean="0"/>
              <a:pPr rtl="0"/>
              <a:t>‹#›</a:t>
            </a:fld>
            <a:endParaRPr lang="nb-NO" noProof="0"/>
          </a:p>
        </p:txBody>
      </p:sp>
    </p:spTree>
    <p:extLst>
      <p:ext uri="{BB962C8B-B14F-4D97-AF65-F5344CB8AC3E}">
        <p14:creationId xmlns:p14="http://schemas.microsoft.com/office/powerpoint/2010/main" val="147641795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alpha val="5000"/>
          </a:schemeClr>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277802" y="334927"/>
            <a:ext cx="7785715"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sp>
        <p:nvSpPr>
          <p:cNvPr id="12" name="Tittel 12">
            <a:extLst>
              <a:ext uri="{FF2B5EF4-FFF2-40B4-BE49-F238E27FC236}">
                <a16:creationId xmlns:a16="http://schemas.microsoft.com/office/drawing/2014/main" id="{CA81BCE9-F7ED-4154-818A-7F69921598BC}"/>
              </a:ext>
            </a:extLst>
          </p:cNvPr>
          <p:cNvSpPr>
            <a:spLocks noGrp="1"/>
          </p:cNvSpPr>
          <p:nvPr>
            <p:ph type="title"/>
          </p:nvPr>
        </p:nvSpPr>
        <p:spPr>
          <a:xfrm>
            <a:off x="628650" y="4801017"/>
            <a:ext cx="7071199" cy="1046560"/>
          </a:xfrm>
          <a:prstGeom prst="rect">
            <a:avLst/>
          </a:prstGeom>
        </p:spPr>
        <p:txBody>
          <a:bodyPr rtlCol="0" anchor="ctr">
            <a:normAutofit/>
          </a:bodyPr>
          <a:lstStyle/>
          <a:p>
            <a:pPr rtl="0"/>
            <a:r>
              <a:rPr lang="nb-NO" noProof="0"/>
              <a:t>Klikk for å redigere tittelstil</a:t>
            </a:r>
          </a:p>
        </p:txBody>
      </p:sp>
      <p:sp>
        <p:nvSpPr>
          <p:cNvPr id="5" name="Plassholder for innhold 4">
            <a:extLst>
              <a:ext uri="{FF2B5EF4-FFF2-40B4-BE49-F238E27FC236}">
                <a16:creationId xmlns:a16="http://schemas.microsoft.com/office/drawing/2014/main" id="{296E1EF7-8C88-414A-8D08-EAFDCD96F1B9}"/>
              </a:ext>
            </a:extLst>
          </p:cNvPr>
          <p:cNvSpPr>
            <a:spLocks noGrp="1"/>
          </p:cNvSpPr>
          <p:nvPr>
            <p:ph sz="quarter" idx="13"/>
          </p:nvPr>
        </p:nvSpPr>
        <p:spPr>
          <a:xfrm>
            <a:off x="536973" y="733425"/>
            <a:ext cx="7254478" cy="3462338"/>
          </a:xfrm>
          <a:prstGeom prst="rect">
            <a:avLst/>
          </a:prstGeo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22" name="Plassholder for dato 3">
            <a:extLst>
              <a:ext uri="{FF2B5EF4-FFF2-40B4-BE49-F238E27FC236}">
                <a16:creationId xmlns:a16="http://schemas.microsoft.com/office/drawing/2014/main" id="{FB3EF423-89DD-47EF-9342-BC2A8CBF27BF}"/>
              </a:ext>
            </a:extLst>
          </p:cNvPr>
          <p:cNvSpPr>
            <a:spLocks noGrp="1"/>
          </p:cNvSpPr>
          <p:nvPr>
            <p:ph type="dt" sz="half" idx="10"/>
          </p:nvPr>
        </p:nvSpPr>
        <p:spPr>
          <a:xfrm>
            <a:off x="471489" y="6140305"/>
            <a:ext cx="2366172" cy="287075"/>
          </a:xfrm>
          <a:prstGeom prst="rect">
            <a:avLst/>
          </a:prstGeom>
        </p:spPr>
        <p:txBody>
          <a:bodyPr rtlCol="0"/>
          <a:lstStyle>
            <a:lvl1pPr>
              <a:defRPr sz="825" spc="225" baseline="0">
                <a:solidFill>
                  <a:schemeClr val="accent1"/>
                </a:solidFill>
              </a:defRPr>
            </a:lvl1pPr>
          </a:lstStyle>
          <a:p>
            <a:pPr rtl="0"/>
            <a:r>
              <a:rPr lang="nb-NO"/>
              <a:t>2.4.20XX</a:t>
            </a:r>
            <a:endParaRPr lang="nb-NO" noProof="0"/>
          </a:p>
        </p:txBody>
      </p:sp>
      <p:sp>
        <p:nvSpPr>
          <p:cNvPr id="20" name="Plassholder for bunntekst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accent1"/>
                </a:solidFill>
              </a:defRPr>
            </a:lvl1pPr>
          </a:lstStyle>
          <a:p>
            <a:pPr rtl="0"/>
            <a:r>
              <a:rPr lang="nb-NO" noProof="0"/>
              <a:t>PRESENTASJONSTITTEL</a:t>
            </a:r>
          </a:p>
        </p:txBody>
      </p:sp>
      <p:sp>
        <p:nvSpPr>
          <p:cNvPr id="24" name="Plassholder for lysbildenummer 5">
            <a:extLst>
              <a:ext uri="{FF2B5EF4-FFF2-40B4-BE49-F238E27FC236}">
                <a16:creationId xmlns:a16="http://schemas.microsoft.com/office/drawing/2014/main" id="{3C4F7893-0371-48EA-AB08-2B24C9C5FDA1}"/>
              </a:ext>
            </a:extLst>
          </p:cNvPr>
          <p:cNvSpPr>
            <a:spLocks noGrp="1"/>
          </p:cNvSpPr>
          <p:nvPr>
            <p:ph type="sldNum" sz="quarter" idx="12"/>
          </p:nvPr>
        </p:nvSpPr>
        <p:spPr>
          <a:xfrm>
            <a:off x="8116276" y="5672707"/>
            <a:ext cx="713931" cy="754673"/>
          </a:xfrm>
          <a:prstGeom prst="rect">
            <a:avLst/>
          </a:prstGeom>
        </p:spPr>
        <p:txBody>
          <a:bodyPr rtlCol="0"/>
          <a:lstStyle>
            <a:lvl1pPr algn="ctr">
              <a:defRPr sz="2700" b="1">
                <a:solidFill>
                  <a:schemeClr val="accent1"/>
                </a:solidFill>
              </a:defRPr>
            </a:lvl1pPr>
          </a:lstStyle>
          <a:p>
            <a:pPr rtl="0"/>
            <a:fld id="{42B7CBA4-B6F8-42AF-9F87-A3019C537482}" type="slidenum">
              <a:rPr lang="nb-NO" noProof="0" smtClean="0"/>
              <a:pPr rtl="0"/>
              <a:t>‹#›</a:t>
            </a:fld>
            <a:endParaRPr lang="nb-NO" noProof="0"/>
          </a:p>
        </p:txBody>
      </p:sp>
      <p:grpSp>
        <p:nvGrpSpPr>
          <p:cNvPr id="3" name="Gruppe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275809" y="334926"/>
            <a:ext cx="8592383" cy="6188148"/>
            <a:chOff x="367744" y="334926"/>
            <a:chExt cx="11456511" cy="6188148"/>
          </a:xfrm>
        </p:grpSpPr>
        <p:cxnSp>
          <p:nvCxnSpPr>
            <p:cNvPr id="14" name="Rett linje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grpSp>
    </p:spTree>
    <p:extLst>
      <p:ext uri="{BB962C8B-B14F-4D97-AF65-F5344CB8AC3E}">
        <p14:creationId xmlns:p14="http://schemas.microsoft.com/office/powerpoint/2010/main" val="222745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 2 kolonne">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D1E4486-AF4A-46B2-83B0-62A7667460B5}"/>
              </a:ext>
              <a:ext uri="{C183D7F6-B498-43B3-948B-1728B52AA6E4}">
                <adec:decorative xmlns:adec="http://schemas.microsoft.com/office/drawing/2017/decorative" val="1"/>
              </a:ext>
            </a:extLst>
          </p:cNvPr>
          <p:cNvGrpSpPr/>
          <p:nvPr userDrawn="1"/>
        </p:nvGrpSpPr>
        <p:grpSpPr>
          <a:xfrm>
            <a:off x="275809" y="334926"/>
            <a:ext cx="8592383" cy="6188148"/>
            <a:chOff x="367744" y="334926"/>
            <a:chExt cx="11456511" cy="6188148"/>
          </a:xfrm>
        </p:grpSpPr>
        <p:sp>
          <p:nvSpPr>
            <p:cNvPr id="9" name="Rektangel 8">
              <a:extLst>
                <a:ext uri="{FF2B5EF4-FFF2-40B4-BE49-F238E27FC236}">
                  <a16:creationId xmlns:a16="http://schemas.microsoft.com/office/drawing/2014/main" id="{B30B7F1F-E36C-42A8-B580-77359A3E0215}"/>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cxnSp>
          <p:nvCxnSpPr>
            <p:cNvPr id="12" name="Rett linje 11">
              <a:extLst>
                <a:ext uri="{FF2B5EF4-FFF2-40B4-BE49-F238E27FC236}">
                  <a16:creationId xmlns:a16="http://schemas.microsoft.com/office/drawing/2014/main" id="{DAF7B0A2-F12F-43A8-A491-2988C24D6C4B}"/>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017A5F0-B72D-4B0B-818C-7169D4E7E06A}"/>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ittel 12">
            <a:extLst>
              <a:ext uri="{FF2B5EF4-FFF2-40B4-BE49-F238E27FC236}">
                <a16:creationId xmlns:a16="http://schemas.microsoft.com/office/drawing/2014/main" id="{6F266F4A-AFE2-4AD8-9F2B-0010CE6833C2}"/>
              </a:ext>
            </a:extLst>
          </p:cNvPr>
          <p:cNvSpPr>
            <a:spLocks noGrp="1"/>
          </p:cNvSpPr>
          <p:nvPr>
            <p:ph type="title"/>
          </p:nvPr>
        </p:nvSpPr>
        <p:spPr>
          <a:xfrm>
            <a:off x="628135" y="586798"/>
            <a:ext cx="7047550" cy="1086646"/>
          </a:xfrm>
          <a:prstGeom prst="rect">
            <a:avLst/>
          </a:prstGeom>
        </p:spPr>
        <p:txBody>
          <a:bodyPr rtlCol="0" anchor="ctr">
            <a:normAutofit/>
          </a:bodyPr>
          <a:lstStyle/>
          <a:p>
            <a:pPr rtl="0"/>
            <a:r>
              <a:rPr lang="nb-NO" noProof="0"/>
              <a:t>Klikk for å redigere tittelstil</a:t>
            </a:r>
          </a:p>
        </p:txBody>
      </p:sp>
      <p:sp>
        <p:nvSpPr>
          <p:cNvPr id="20" name="Plassholder for tekst 17">
            <a:extLst>
              <a:ext uri="{FF2B5EF4-FFF2-40B4-BE49-F238E27FC236}">
                <a16:creationId xmlns:a16="http://schemas.microsoft.com/office/drawing/2014/main" id="{F18991D3-A38E-4DE7-9D6E-53AA120BE6DC}"/>
              </a:ext>
            </a:extLst>
          </p:cNvPr>
          <p:cNvSpPr>
            <a:spLocks noGrp="1"/>
          </p:cNvSpPr>
          <p:nvPr>
            <p:ph type="body" sz="quarter" idx="15" hasCustomPrompt="1"/>
          </p:nvPr>
        </p:nvSpPr>
        <p:spPr>
          <a:xfrm>
            <a:off x="628135" y="1673445"/>
            <a:ext cx="3423962" cy="665481"/>
          </a:xfrm>
          <a:prstGeom prst="rect">
            <a:avLst/>
          </a:prstGeom>
        </p:spPr>
        <p:txBody>
          <a:bodyPr rtlCol="0"/>
          <a:lstStyle>
            <a:lvl1pPr marL="0" indent="0">
              <a:buNone/>
              <a:defRPr sz="1800" b="1">
                <a:solidFill>
                  <a:schemeClr val="accent3">
                    <a:lumMod val="75000"/>
                  </a:schemeClr>
                </a:solidFill>
              </a:defRPr>
            </a:lvl1pPr>
          </a:lstStyle>
          <a:p>
            <a:pPr lvl="0" rtl="0"/>
            <a:r>
              <a:rPr lang="nb-NO" noProof="0"/>
              <a:t>Sett inn undertittel her</a:t>
            </a:r>
          </a:p>
        </p:txBody>
      </p:sp>
      <p:sp>
        <p:nvSpPr>
          <p:cNvPr id="18" name="Plassholder for tekst 17">
            <a:extLst>
              <a:ext uri="{FF2B5EF4-FFF2-40B4-BE49-F238E27FC236}">
                <a16:creationId xmlns:a16="http://schemas.microsoft.com/office/drawing/2014/main" id="{1E584473-A091-47EA-978E-81E176D38ACA}"/>
              </a:ext>
            </a:extLst>
          </p:cNvPr>
          <p:cNvSpPr>
            <a:spLocks noGrp="1"/>
          </p:cNvSpPr>
          <p:nvPr>
            <p:ph type="body" sz="quarter" idx="13" hasCustomPrompt="1"/>
          </p:nvPr>
        </p:nvSpPr>
        <p:spPr>
          <a:xfrm>
            <a:off x="628651" y="2338927"/>
            <a:ext cx="3423962" cy="3492908"/>
          </a:xfrm>
          <a:prstGeom prst="rect">
            <a:avLst/>
          </a:prstGeom>
        </p:spPr>
        <p:txBody>
          <a:bodyPr rtlCol="0"/>
          <a:lstStyle>
            <a:lvl1pPr>
              <a:lnSpc>
                <a:spcPct val="100000"/>
              </a:lnSpc>
              <a:defRPr>
                <a:solidFill>
                  <a:schemeClr val="tx1"/>
                </a:solidFill>
              </a:defRPr>
            </a:lvl1pPr>
          </a:lstStyle>
          <a:p>
            <a:pPr lvl="0" rtl="0"/>
            <a:r>
              <a:rPr lang="nb-NO" noProof="0"/>
              <a:t>Sett inn tekst her</a:t>
            </a:r>
          </a:p>
        </p:txBody>
      </p:sp>
      <p:sp>
        <p:nvSpPr>
          <p:cNvPr id="21" name="Plassholder for tekst 17">
            <a:extLst>
              <a:ext uri="{FF2B5EF4-FFF2-40B4-BE49-F238E27FC236}">
                <a16:creationId xmlns:a16="http://schemas.microsoft.com/office/drawing/2014/main" id="{8EBC4CA9-77BB-4FA9-BB50-D2763CFB285C}"/>
              </a:ext>
            </a:extLst>
          </p:cNvPr>
          <p:cNvSpPr>
            <a:spLocks noGrp="1"/>
          </p:cNvSpPr>
          <p:nvPr>
            <p:ph type="body" sz="quarter" idx="16" hasCustomPrompt="1"/>
          </p:nvPr>
        </p:nvSpPr>
        <p:spPr>
          <a:xfrm>
            <a:off x="4251723" y="1673445"/>
            <a:ext cx="3423962" cy="665481"/>
          </a:xfrm>
          <a:prstGeom prst="rect">
            <a:avLst/>
          </a:prstGeom>
        </p:spPr>
        <p:txBody>
          <a:bodyPr rtlCol="0"/>
          <a:lstStyle>
            <a:lvl1pPr marL="0" indent="0">
              <a:buNone/>
              <a:defRPr sz="1800" b="1">
                <a:solidFill>
                  <a:schemeClr val="accent3">
                    <a:lumMod val="75000"/>
                  </a:schemeClr>
                </a:solidFill>
              </a:defRPr>
            </a:lvl1pPr>
          </a:lstStyle>
          <a:p>
            <a:pPr lvl="0" rtl="0"/>
            <a:r>
              <a:rPr lang="nb-NO" noProof="0"/>
              <a:t>Sett inn undertittel her</a:t>
            </a:r>
          </a:p>
        </p:txBody>
      </p:sp>
      <p:sp>
        <p:nvSpPr>
          <p:cNvPr id="19" name="Plassholder for tekst 17">
            <a:extLst>
              <a:ext uri="{FF2B5EF4-FFF2-40B4-BE49-F238E27FC236}">
                <a16:creationId xmlns:a16="http://schemas.microsoft.com/office/drawing/2014/main" id="{718600FE-3F5C-4372-8219-73FADB4F8D49}"/>
              </a:ext>
            </a:extLst>
          </p:cNvPr>
          <p:cNvSpPr>
            <a:spLocks noGrp="1"/>
          </p:cNvSpPr>
          <p:nvPr>
            <p:ph type="body" sz="quarter" idx="14" hasCustomPrompt="1"/>
          </p:nvPr>
        </p:nvSpPr>
        <p:spPr>
          <a:xfrm>
            <a:off x="4251723" y="2338927"/>
            <a:ext cx="3423962" cy="3492908"/>
          </a:xfrm>
          <a:prstGeom prst="rect">
            <a:avLst/>
          </a:prstGeom>
        </p:spPr>
        <p:txBody>
          <a:bodyPr rtlCol="0"/>
          <a:lstStyle>
            <a:lvl1pPr>
              <a:lnSpc>
                <a:spcPct val="100000"/>
              </a:lnSpc>
              <a:defRPr>
                <a:solidFill>
                  <a:schemeClr val="tx1"/>
                </a:solidFill>
              </a:defRPr>
            </a:lvl1pPr>
          </a:lstStyle>
          <a:p>
            <a:pPr lvl="0" rtl="0"/>
            <a:r>
              <a:rPr lang="nb-NO" noProof="0"/>
              <a:t>Sett inn tekst her</a:t>
            </a:r>
          </a:p>
        </p:txBody>
      </p:sp>
      <p:sp>
        <p:nvSpPr>
          <p:cNvPr id="22" name="Plassholder for dato 3">
            <a:extLst>
              <a:ext uri="{FF2B5EF4-FFF2-40B4-BE49-F238E27FC236}">
                <a16:creationId xmlns:a16="http://schemas.microsoft.com/office/drawing/2014/main" id="{62401C58-8FCE-46CB-B066-10B0DA1C467C}"/>
              </a:ext>
            </a:extLst>
          </p:cNvPr>
          <p:cNvSpPr>
            <a:spLocks noGrp="1"/>
          </p:cNvSpPr>
          <p:nvPr>
            <p:ph type="dt" sz="half" idx="10"/>
          </p:nvPr>
        </p:nvSpPr>
        <p:spPr>
          <a:xfrm>
            <a:off x="471489" y="6140305"/>
            <a:ext cx="2366172" cy="287075"/>
          </a:xfrm>
          <a:prstGeom prst="rect">
            <a:avLst/>
          </a:prstGeom>
        </p:spPr>
        <p:txBody>
          <a:bodyPr rtlCol="0"/>
          <a:lstStyle>
            <a:lvl1pPr>
              <a:defRPr sz="825" spc="225" baseline="0">
                <a:solidFill>
                  <a:schemeClr val="accent1"/>
                </a:solidFill>
              </a:defRPr>
            </a:lvl1pPr>
          </a:lstStyle>
          <a:p>
            <a:pPr rtl="0"/>
            <a:r>
              <a:rPr lang="nb-NO"/>
              <a:t>2.4.20XX</a:t>
            </a:r>
            <a:endParaRPr lang="nb-NO" noProof="0"/>
          </a:p>
        </p:txBody>
      </p:sp>
      <p:sp>
        <p:nvSpPr>
          <p:cNvPr id="23" name="Plassholder for bunntekst 4">
            <a:extLst>
              <a:ext uri="{FF2B5EF4-FFF2-40B4-BE49-F238E27FC236}">
                <a16:creationId xmlns:a16="http://schemas.microsoft.com/office/drawing/2014/main" id="{602DDEA9-C768-4298-B08D-D1218FE5281C}"/>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accent1"/>
                </a:solidFill>
              </a:defRPr>
            </a:lvl1pPr>
          </a:lstStyle>
          <a:p>
            <a:pPr rtl="0"/>
            <a:r>
              <a:rPr lang="nb-NO" noProof="0"/>
              <a:t>PRESENTASJONSTITTEL</a:t>
            </a:r>
          </a:p>
        </p:txBody>
      </p:sp>
      <p:sp>
        <p:nvSpPr>
          <p:cNvPr id="24" name="Plassholder for lysbildenummer 5">
            <a:extLst>
              <a:ext uri="{FF2B5EF4-FFF2-40B4-BE49-F238E27FC236}">
                <a16:creationId xmlns:a16="http://schemas.microsoft.com/office/drawing/2014/main" id="{1DA43427-AFA2-4B7D-A54C-E03A0BA37BB4}"/>
              </a:ext>
            </a:extLst>
          </p:cNvPr>
          <p:cNvSpPr>
            <a:spLocks noGrp="1"/>
          </p:cNvSpPr>
          <p:nvPr>
            <p:ph type="sldNum" sz="quarter" idx="12"/>
          </p:nvPr>
        </p:nvSpPr>
        <p:spPr>
          <a:xfrm>
            <a:off x="8116276" y="5672707"/>
            <a:ext cx="713931" cy="754673"/>
          </a:xfrm>
          <a:prstGeom prst="rect">
            <a:avLst/>
          </a:prstGeom>
        </p:spPr>
        <p:txBody>
          <a:bodyPr rtlCol="0"/>
          <a:lstStyle>
            <a:lvl1pPr algn="ctr">
              <a:defRPr sz="2700" b="1">
                <a:solidFill>
                  <a:schemeClr val="accent1"/>
                </a:solidFill>
              </a:defRPr>
            </a:lvl1pPr>
          </a:lstStyle>
          <a:p>
            <a:pPr rtl="0"/>
            <a:fld id="{42B7CBA4-B6F8-42AF-9F87-A3019C537482}" type="slidenum">
              <a:rPr lang="nb-NO" noProof="0" smtClean="0"/>
              <a:pPr rtl="0"/>
              <a:t>‹#›</a:t>
            </a:fld>
            <a:endParaRPr lang="nb-NO" noProof="0"/>
          </a:p>
        </p:txBody>
      </p:sp>
    </p:spTree>
    <p:extLst>
      <p:ext uri="{BB962C8B-B14F-4D97-AF65-F5344CB8AC3E}">
        <p14:creationId xmlns:p14="http://schemas.microsoft.com/office/powerpoint/2010/main" val="2395446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mmendrag">
    <p:bg>
      <p:bgPr>
        <a:solidFill>
          <a:schemeClr val="accent1">
            <a:alpha val="5000"/>
          </a:schemeClr>
        </a:solidFill>
        <a:effectLst/>
      </p:bgPr>
    </p:bg>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CEF066D9-0AAC-476B-AECA-F8AEFDD4FA3D}"/>
              </a:ext>
            </a:extLst>
          </p:cNvPr>
          <p:cNvGrpSpPr/>
          <p:nvPr userDrawn="1"/>
        </p:nvGrpSpPr>
        <p:grpSpPr>
          <a:xfrm>
            <a:off x="273349" y="342081"/>
            <a:ext cx="8606790" cy="6172200"/>
            <a:chOff x="364465" y="342081"/>
            <a:chExt cx="11475720" cy="6172200"/>
          </a:xfrm>
        </p:grpSpPr>
        <p:cxnSp>
          <p:nvCxnSpPr>
            <p:cNvPr id="30" name="Rett linje 29">
              <a:extLst>
                <a:ext uri="{FF2B5EF4-FFF2-40B4-BE49-F238E27FC236}">
                  <a16:creationId xmlns:a16="http://schemas.microsoft.com/office/drawing/2014/main" id="{8F89868B-56F4-4428-8FD0-073D979750C7}"/>
                </a:ext>
              </a:extLst>
            </p:cNvPr>
            <p:cNvCxnSpPr>
              <a:cxnSpLocks/>
            </p:cNvCxnSpPr>
            <p:nvPr/>
          </p:nvCxnSpPr>
          <p:spPr>
            <a:xfrm>
              <a:off x="10729453" y="1859489"/>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97882068-C475-4CB3-A008-E1B1D582EB9F}"/>
                </a:ext>
              </a:extLst>
            </p:cNvPr>
            <p:cNvCxnSpPr>
              <a:cxnSpLocks/>
            </p:cNvCxnSpPr>
            <p:nvPr userDrawn="1"/>
          </p:nvCxnSpPr>
          <p:spPr>
            <a:xfrm>
              <a:off x="366143" y="4022270"/>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3" name="Rett linje 42">
              <a:extLst>
                <a:ext uri="{FF2B5EF4-FFF2-40B4-BE49-F238E27FC236}">
                  <a16:creationId xmlns:a16="http://schemas.microsoft.com/office/drawing/2014/main" id="{29FC58EB-F6E4-401F-A771-C7803A65D793}"/>
                </a:ext>
              </a:extLst>
            </p:cNvPr>
            <p:cNvCxnSpPr>
              <a:cxnSpLocks/>
            </p:cNvCxnSpPr>
            <p:nvPr userDrawn="1"/>
          </p:nvCxnSpPr>
          <p:spPr>
            <a:xfrm>
              <a:off x="367744" y="6047437"/>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4" name="Rett linje 43">
              <a:extLst>
                <a:ext uri="{FF2B5EF4-FFF2-40B4-BE49-F238E27FC236}">
                  <a16:creationId xmlns:a16="http://schemas.microsoft.com/office/drawing/2014/main" id="{5327AA4E-B0CA-46D8-8FD5-C6C34C78D9EB}"/>
                </a:ext>
              </a:extLst>
            </p:cNvPr>
            <p:cNvCxnSpPr>
              <a:cxnSpLocks/>
            </p:cNvCxnSpPr>
            <p:nvPr userDrawn="1"/>
          </p:nvCxnSpPr>
          <p:spPr>
            <a:xfrm>
              <a:off x="11826673" y="342081"/>
              <a:ext cx="0" cy="617220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5" name="Rett linje 44">
              <a:extLst>
                <a:ext uri="{FF2B5EF4-FFF2-40B4-BE49-F238E27FC236}">
                  <a16:creationId xmlns:a16="http://schemas.microsoft.com/office/drawing/2014/main" id="{425B44F7-BFAC-413C-ADD6-01A5A927FBF3}"/>
                </a:ext>
              </a:extLst>
            </p:cNvPr>
            <p:cNvCxnSpPr>
              <a:cxnSpLocks/>
            </p:cNvCxnSpPr>
            <p:nvPr userDrawn="1"/>
          </p:nvCxnSpPr>
          <p:spPr>
            <a:xfrm>
              <a:off x="370874" y="1860547"/>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6" name="Rett linje 45">
              <a:extLst>
                <a:ext uri="{FF2B5EF4-FFF2-40B4-BE49-F238E27FC236}">
                  <a16:creationId xmlns:a16="http://schemas.microsoft.com/office/drawing/2014/main" id="{E95B8717-7E7C-44E7-93EE-5174571BF6BD}"/>
                </a:ext>
              </a:extLst>
            </p:cNvPr>
            <p:cNvCxnSpPr>
              <a:cxnSpLocks/>
            </p:cNvCxnSpPr>
            <p:nvPr userDrawn="1"/>
          </p:nvCxnSpPr>
          <p:spPr>
            <a:xfrm>
              <a:off x="364465" y="6505985"/>
              <a:ext cx="1147572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7" name="Rett linje 46">
              <a:extLst>
                <a:ext uri="{FF2B5EF4-FFF2-40B4-BE49-F238E27FC236}">
                  <a16:creationId xmlns:a16="http://schemas.microsoft.com/office/drawing/2014/main" id="{3304DAC8-F689-449D-B404-12C8518BB63C}"/>
                </a:ext>
              </a:extLst>
            </p:cNvPr>
            <p:cNvCxnSpPr>
              <a:cxnSpLocks/>
            </p:cNvCxnSpPr>
            <p:nvPr userDrawn="1"/>
          </p:nvCxnSpPr>
          <p:spPr>
            <a:xfrm>
              <a:off x="10736211" y="349767"/>
              <a:ext cx="109728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9" name="Tittel 1">
            <a:extLst>
              <a:ext uri="{FF2B5EF4-FFF2-40B4-BE49-F238E27FC236}">
                <a16:creationId xmlns:a16="http://schemas.microsoft.com/office/drawing/2014/main" id="{C4A0AFAA-4873-422A-8D5D-23FB028AD075}"/>
              </a:ext>
            </a:extLst>
          </p:cNvPr>
          <p:cNvSpPr>
            <a:spLocks noGrp="1"/>
          </p:cNvSpPr>
          <p:nvPr>
            <p:ph type="ctrTitle"/>
          </p:nvPr>
        </p:nvSpPr>
        <p:spPr>
          <a:xfrm>
            <a:off x="770973" y="2517061"/>
            <a:ext cx="6109150" cy="1020797"/>
          </a:xfrm>
          <a:prstGeom prst="rect">
            <a:avLst/>
          </a:prstGeom>
        </p:spPr>
        <p:txBody>
          <a:bodyPr rtlCol="0"/>
          <a:lstStyle/>
          <a:p>
            <a:pPr rtl="0"/>
            <a:r>
              <a:rPr lang="nb-NO" noProof="0"/>
              <a:t>Klikk for å redigere tittelstil</a:t>
            </a:r>
          </a:p>
        </p:txBody>
      </p:sp>
      <p:sp>
        <p:nvSpPr>
          <p:cNvPr id="10" name="Undertittel 2">
            <a:extLst>
              <a:ext uri="{FF2B5EF4-FFF2-40B4-BE49-F238E27FC236}">
                <a16:creationId xmlns:a16="http://schemas.microsoft.com/office/drawing/2014/main" id="{B64B8CE5-73B7-4D80-97DE-738F4887D86D}"/>
              </a:ext>
            </a:extLst>
          </p:cNvPr>
          <p:cNvSpPr>
            <a:spLocks noGrp="1"/>
          </p:cNvSpPr>
          <p:nvPr>
            <p:ph type="subTitle" idx="1" hasCustomPrompt="1"/>
          </p:nvPr>
        </p:nvSpPr>
        <p:spPr>
          <a:xfrm>
            <a:off x="770971" y="4269547"/>
            <a:ext cx="6829973" cy="1403153"/>
          </a:xfrm>
          <a:prstGeom prst="rect">
            <a:avLst/>
          </a:prstGeom>
        </p:spPr>
        <p:txBody>
          <a:bodyPr rtlCol="0"/>
          <a:lstStyle>
            <a:lvl1pPr marL="0" indent="0">
              <a:lnSpc>
                <a:spcPct val="100000"/>
              </a:lnSpc>
              <a:buNone/>
              <a:defRPr/>
            </a:lvl1pPr>
          </a:lstStyle>
          <a:p>
            <a:pPr rtl="0"/>
            <a:r>
              <a:rPr lang="nb-NO" noProof="0"/>
              <a:t>Klikk for å legge til tekst</a:t>
            </a:r>
          </a:p>
        </p:txBody>
      </p:sp>
      <p:sp>
        <p:nvSpPr>
          <p:cNvPr id="32" name="Plassholder for bilde 26">
            <a:extLst>
              <a:ext uri="{FF2B5EF4-FFF2-40B4-BE49-F238E27FC236}">
                <a16:creationId xmlns:a16="http://schemas.microsoft.com/office/drawing/2014/main" id="{18533858-AA61-4B4F-8E57-7E9DDD95993B}"/>
              </a:ext>
            </a:extLst>
          </p:cNvPr>
          <p:cNvSpPr>
            <a:spLocks noGrp="1"/>
          </p:cNvSpPr>
          <p:nvPr>
            <p:ph type="pic" sz="quarter" idx="13" hasCustomPrompt="1"/>
          </p:nvPr>
        </p:nvSpPr>
        <p:spPr>
          <a:xfrm>
            <a:off x="286038" y="365109"/>
            <a:ext cx="1927127" cy="1519237"/>
          </a:xfrm>
          <a:prstGeom prst="rect">
            <a:avLst/>
          </a:prstGeom>
          <a:ln w="12700">
            <a:solidFill>
              <a:schemeClr val="accent1"/>
            </a:solidFill>
          </a:ln>
        </p:spPr>
        <p:txBody>
          <a:bodyPr rtlCol="0"/>
          <a:lstStyle>
            <a:lvl1pPr marL="0" indent="0" algn="ctr">
              <a:buNone/>
              <a:defRPr/>
            </a:lvl1pPr>
          </a:lstStyle>
          <a:p>
            <a:pPr rtl="0"/>
            <a:r>
              <a:rPr lang="nb-NO" noProof="0"/>
              <a:t>Sett inn bilde her</a:t>
            </a:r>
          </a:p>
        </p:txBody>
      </p:sp>
      <p:sp>
        <p:nvSpPr>
          <p:cNvPr id="33" name="Plassholder for bilde 26">
            <a:extLst>
              <a:ext uri="{FF2B5EF4-FFF2-40B4-BE49-F238E27FC236}">
                <a16:creationId xmlns:a16="http://schemas.microsoft.com/office/drawing/2014/main" id="{6C7B3E6F-3475-48B1-8728-1D528E7B3DC9}"/>
              </a:ext>
            </a:extLst>
          </p:cNvPr>
          <p:cNvSpPr>
            <a:spLocks noGrp="1"/>
          </p:cNvSpPr>
          <p:nvPr>
            <p:ph type="pic" sz="quarter" idx="14" hasCustomPrompt="1"/>
          </p:nvPr>
        </p:nvSpPr>
        <p:spPr>
          <a:xfrm>
            <a:off x="2213983" y="365109"/>
            <a:ext cx="1940814" cy="1519237"/>
          </a:xfrm>
          <a:prstGeom prst="rect">
            <a:avLst/>
          </a:prstGeom>
          <a:ln w="12700">
            <a:solidFill>
              <a:schemeClr val="accent1"/>
            </a:solidFill>
          </a:ln>
        </p:spPr>
        <p:txBody>
          <a:bodyPr rtlCol="0"/>
          <a:lstStyle>
            <a:lvl1pPr marL="0" indent="0" algn="ctr">
              <a:buNone/>
              <a:defRPr/>
            </a:lvl1pPr>
          </a:lstStyle>
          <a:p>
            <a:pPr rtl="0"/>
            <a:r>
              <a:rPr lang="nb-NO" noProof="0"/>
              <a:t>Sett inn bilde her</a:t>
            </a:r>
          </a:p>
        </p:txBody>
      </p:sp>
      <p:sp>
        <p:nvSpPr>
          <p:cNvPr id="34" name="Plassholder for bilde 26">
            <a:extLst>
              <a:ext uri="{FF2B5EF4-FFF2-40B4-BE49-F238E27FC236}">
                <a16:creationId xmlns:a16="http://schemas.microsoft.com/office/drawing/2014/main" id="{E3FB5A0C-ED24-40B7-A0FA-D72CAC3619B1}"/>
              </a:ext>
            </a:extLst>
          </p:cNvPr>
          <p:cNvSpPr>
            <a:spLocks noGrp="1"/>
          </p:cNvSpPr>
          <p:nvPr>
            <p:ph type="pic" sz="quarter" idx="15" hasCustomPrompt="1"/>
          </p:nvPr>
        </p:nvSpPr>
        <p:spPr>
          <a:xfrm>
            <a:off x="4155615" y="365109"/>
            <a:ext cx="1940814" cy="1519237"/>
          </a:xfrm>
          <a:prstGeom prst="rect">
            <a:avLst/>
          </a:prstGeom>
          <a:ln w="12700">
            <a:solidFill>
              <a:schemeClr val="accent1"/>
            </a:solidFill>
          </a:ln>
        </p:spPr>
        <p:txBody>
          <a:bodyPr rtlCol="0"/>
          <a:lstStyle>
            <a:lvl1pPr marL="0" indent="0" algn="ctr">
              <a:buNone/>
              <a:defRPr/>
            </a:lvl1pPr>
          </a:lstStyle>
          <a:p>
            <a:pPr rtl="0"/>
            <a:r>
              <a:rPr lang="nb-NO" noProof="0"/>
              <a:t>Sett inn bilde her</a:t>
            </a:r>
          </a:p>
        </p:txBody>
      </p:sp>
      <p:sp>
        <p:nvSpPr>
          <p:cNvPr id="35" name="Plassholder for bilde 26">
            <a:extLst>
              <a:ext uri="{FF2B5EF4-FFF2-40B4-BE49-F238E27FC236}">
                <a16:creationId xmlns:a16="http://schemas.microsoft.com/office/drawing/2014/main" id="{1E03428C-657C-4990-9B0A-537F34DCC4AD}"/>
              </a:ext>
            </a:extLst>
          </p:cNvPr>
          <p:cNvSpPr>
            <a:spLocks noGrp="1"/>
          </p:cNvSpPr>
          <p:nvPr>
            <p:ph type="pic" sz="quarter" idx="16" hasCustomPrompt="1"/>
          </p:nvPr>
        </p:nvSpPr>
        <p:spPr>
          <a:xfrm>
            <a:off x="6101057" y="365109"/>
            <a:ext cx="1940814" cy="1519237"/>
          </a:xfrm>
          <a:prstGeom prst="rect">
            <a:avLst/>
          </a:prstGeom>
          <a:ln w="12700">
            <a:solidFill>
              <a:schemeClr val="accent1"/>
            </a:solidFill>
          </a:ln>
        </p:spPr>
        <p:txBody>
          <a:bodyPr rtlCol="0"/>
          <a:lstStyle>
            <a:lvl1pPr marL="0" indent="0" algn="ctr">
              <a:buNone/>
              <a:defRPr/>
            </a:lvl1pPr>
          </a:lstStyle>
          <a:p>
            <a:pPr rtl="0"/>
            <a:r>
              <a:rPr lang="nb-NO" noProof="0"/>
              <a:t>Sett inn bilde her</a:t>
            </a:r>
          </a:p>
        </p:txBody>
      </p:sp>
      <p:sp>
        <p:nvSpPr>
          <p:cNvPr id="36" name="Plassholder for dato 3">
            <a:extLst>
              <a:ext uri="{FF2B5EF4-FFF2-40B4-BE49-F238E27FC236}">
                <a16:creationId xmlns:a16="http://schemas.microsoft.com/office/drawing/2014/main" id="{92C60622-44CB-4522-A948-D2B00F83FCA5}"/>
              </a:ext>
            </a:extLst>
          </p:cNvPr>
          <p:cNvSpPr>
            <a:spLocks noGrp="1"/>
          </p:cNvSpPr>
          <p:nvPr>
            <p:ph type="dt" sz="half" idx="10"/>
          </p:nvPr>
        </p:nvSpPr>
        <p:spPr>
          <a:xfrm>
            <a:off x="471489" y="6140305"/>
            <a:ext cx="2366172" cy="287075"/>
          </a:xfrm>
          <a:prstGeom prst="rect">
            <a:avLst/>
          </a:prstGeom>
        </p:spPr>
        <p:txBody>
          <a:bodyPr rtlCol="0"/>
          <a:lstStyle>
            <a:lvl1pPr>
              <a:defRPr sz="825" spc="225" baseline="0">
                <a:solidFill>
                  <a:schemeClr val="accent1"/>
                </a:solidFill>
              </a:defRPr>
            </a:lvl1pPr>
          </a:lstStyle>
          <a:p>
            <a:pPr rtl="0"/>
            <a:r>
              <a:rPr lang="nb-NO"/>
              <a:t>2.4.20XX</a:t>
            </a:r>
            <a:endParaRPr lang="nb-NO" noProof="0"/>
          </a:p>
        </p:txBody>
      </p:sp>
      <p:sp>
        <p:nvSpPr>
          <p:cNvPr id="37" name="Plassholder for bunntekst 4">
            <a:extLst>
              <a:ext uri="{FF2B5EF4-FFF2-40B4-BE49-F238E27FC236}">
                <a16:creationId xmlns:a16="http://schemas.microsoft.com/office/drawing/2014/main" id="{056E0E57-BD37-4F56-AEF6-B7956B3998A9}"/>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accent1"/>
                </a:solidFill>
              </a:defRPr>
            </a:lvl1pPr>
          </a:lstStyle>
          <a:p>
            <a:pPr rtl="0"/>
            <a:r>
              <a:rPr lang="nb-NO" noProof="0"/>
              <a:t>PRESENTASJONSTITTEL</a:t>
            </a:r>
          </a:p>
        </p:txBody>
      </p:sp>
      <p:sp>
        <p:nvSpPr>
          <p:cNvPr id="38" name="Plassholder for lysbildenummer 5">
            <a:extLst>
              <a:ext uri="{FF2B5EF4-FFF2-40B4-BE49-F238E27FC236}">
                <a16:creationId xmlns:a16="http://schemas.microsoft.com/office/drawing/2014/main" id="{96A79B20-C91C-41BD-8ABD-2D12C47156EC}"/>
              </a:ext>
            </a:extLst>
          </p:cNvPr>
          <p:cNvSpPr>
            <a:spLocks noGrp="1"/>
          </p:cNvSpPr>
          <p:nvPr>
            <p:ph type="sldNum" sz="quarter" idx="12"/>
          </p:nvPr>
        </p:nvSpPr>
        <p:spPr>
          <a:xfrm>
            <a:off x="8116276" y="5672707"/>
            <a:ext cx="713931" cy="754673"/>
          </a:xfrm>
          <a:prstGeom prst="rect">
            <a:avLst/>
          </a:prstGeom>
        </p:spPr>
        <p:txBody>
          <a:bodyPr rtlCol="0"/>
          <a:lstStyle>
            <a:lvl1pPr algn="ctr">
              <a:defRPr sz="2700" b="1">
                <a:solidFill>
                  <a:schemeClr val="accent1"/>
                </a:solidFill>
              </a:defRPr>
            </a:lvl1pPr>
          </a:lstStyle>
          <a:p>
            <a:pPr rtl="0"/>
            <a:fld id="{42B7CBA4-B6F8-42AF-9F87-A3019C537482}" type="slidenum">
              <a:rPr lang="nb-NO" noProof="0" smtClean="0"/>
              <a:pPr rtl="0"/>
              <a:t>‹#›</a:t>
            </a:fld>
            <a:endParaRPr lang="nb-NO" noProof="0"/>
          </a:p>
        </p:txBody>
      </p:sp>
    </p:spTree>
    <p:extLst>
      <p:ext uri="{BB962C8B-B14F-4D97-AF65-F5344CB8AC3E}">
        <p14:creationId xmlns:p14="http://schemas.microsoft.com/office/powerpoint/2010/main" val="372943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p:bg>
      <p:bgPr>
        <a:solidFill>
          <a:schemeClr val="accent1">
            <a:alpha val="5000"/>
          </a:schemeClr>
        </a:solidFill>
        <a:effectLst/>
      </p:bgPr>
    </p:bg>
    <p:spTree>
      <p:nvGrpSpPr>
        <p:cNvPr id="1" name=""/>
        <p:cNvGrpSpPr/>
        <p:nvPr/>
      </p:nvGrpSpPr>
      <p:grpSpPr>
        <a:xfrm>
          <a:off x="0" y="0"/>
          <a:ext cx="0" cy="0"/>
          <a:chOff x="0" y="0"/>
          <a:chExt cx="0" cy="0"/>
        </a:xfrm>
      </p:grpSpPr>
      <p:sp>
        <p:nvSpPr>
          <p:cNvPr id="28" name="Tittel 6">
            <a:extLst>
              <a:ext uri="{FF2B5EF4-FFF2-40B4-BE49-F238E27FC236}">
                <a16:creationId xmlns:a16="http://schemas.microsoft.com/office/drawing/2014/main" id="{6FACCE45-9816-4734-BD53-3B7A62FE352D}"/>
              </a:ext>
            </a:extLst>
          </p:cNvPr>
          <p:cNvSpPr>
            <a:spLocks noGrp="1"/>
          </p:cNvSpPr>
          <p:nvPr>
            <p:ph type="ctrTitle"/>
          </p:nvPr>
        </p:nvSpPr>
        <p:spPr>
          <a:xfrm>
            <a:off x="645768" y="860616"/>
            <a:ext cx="3730310" cy="3426107"/>
          </a:xfrm>
          <a:prstGeom prst="rect">
            <a:avLst/>
          </a:prstGeom>
        </p:spPr>
        <p:txBody>
          <a:bodyPr rtlCol="0" anchor="t">
            <a:normAutofit/>
          </a:bodyPr>
          <a:lstStyle/>
          <a:p>
            <a:pPr algn="l" rtl="0"/>
            <a:r>
              <a:rPr lang="nb-NO" noProof="0"/>
              <a:t>Klikk for å redigere tittelstil</a:t>
            </a:r>
          </a:p>
        </p:txBody>
      </p:sp>
      <p:sp>
        <p:nvSpPr>
          <p:cNvPr id="29" name="Undertittel 7">
            <a:extLst>
              <a:ext uri="{FF2B5EF4-FFF2-40B4-BE49-F238E27FC236}">
                <a16:creationId xmlns:a16="http://schemas.microsoft.com/office/drawing/2014/main" id="{5F050653-22DB-4791-BC82-02B651E157A6}"/>
              </a:ext>
            </a:extLst>
          </p:cNvPr>
          <p:cNvSpPr>
            <a:spLocks noGrp="1"/>
          </p:cNvSpPr>
          <p:nvPr>
            <p:ph type="subTitle" idx="1"/>
          </p:nvPr>
        </p:nvSpPr>
        <p:spPr>
          <a:xfrm>
            <a:off x="635119" y="5184479"/>
            <a:ext cx="3936881" cy="660166"/>
          </a:xfrm>
          <a:prstGeom prst="rect">
            <a:avLst/>
          </a:prstGeom>
        </p:spPr>
        <p:txBody>
          <a:bodyPr rtlCol="0" anchor="ctr">
            <a:normAutofit/>
          </a:bodyPr>
          <a:lstStyle>
            <a:lvl1pPr marL="0" indent="0">
              <a:lnSpc>
                <a:spcPct val="100000"/>
              </a:lnSpc>
              <a:buNone/>
              <a:defRPr/>
            </a:lvl1pPr>
          </a:lstStyle>
          <a:p>
            <a:pPr algn="l" rtl="0"/>
            <a:r>
              <a:rPr lang="nb-NO" noProof="0"/>
              <a:t>Klikk for å redigere undertittelstil i malen</a:t>
            </a:r>
          </a:p>
        </p:txBody>
      </p:sp>
      <p:sp>
        <p:nvSpPr>
          <p:cNvPr id="46" name="Plassholder for dato 3">
            <a:extLst>
              <a:ext uri="{FF2B5EF4-FFF2-40B4-BE49-F238E27FC236}">
                <a16:creationId xmlns:a16="http://schemas.microsoft.com/office/drawing/2014/main" id="{441B8286-E628-4937-98A6-32B7EBE2EDD1}"/>
              </a:ext>
            </a:extLst>
          </p:cNvPr>
          <p:cNvSpPr>
            <a:spLocks noGrp="1"/>
          </p:cNvSpPr>
          <p:nvPr>
            <p:ph type="dt" sz="half" idx="10"/>
          </p:nvPr>
        </p:nvSpPr>
        <p:spPr>
          <a:xfrm>
            <a:off x="471489" y="6140305"/>
            <a:ext cx="2366172" cy="287075"/>
          </a:xfrm>
          <a:prstGeom prst="rect">
            <a:avLst/>
          </a:prstGeom>
        </p:spPr>
        <p:txBody>
          <a:bodyPr rtlCol="0"/>
          <a:lstStyle>
            <a:lvl1pPr>
              <a:defRPr sz="825" spc="225" baseline="0">
                <a:solidFill>
                  <a:schemeClr val="accent1"/>
                </a:solidFill>
              </a:defRPr>
            </a:lvl1pPr>
          </a:lstStyle>
          <a:p>
            <a:pPr rtl="0"/>
            <a:r>
              <a:rPr lang="nb-NO"/>
              <a:t>2.4.20XX</a:t>
            </a:r>
            <a:endParaRPr lang="nb-NO" noProof="0"/>
          </a:p>
        </p:txBody>
      </p:sp>
      <p:sp>
        <p:nvSpPr>
          <p:cNvPr id="49" name="Plassholder for bilde 2">
            <a:extLst>
              <a:ext uri="{FF2B5EF4-FFF2-40B4-BE49-F238E27FC236}">
                <a16:creationId xmlns:a16="http://schemas.microsoft.com/office/drawing/2014/main" id="{78DAE39C-33DD-4A38-8F45-AB2CC50F44C5}"/>
              </a:ext>
            </a:extLst>
          </p:cNvPr>
          <p:cNvSpPr>
            <a:spLocks noGrp="1"/>
          </p:cNvSpPr>
          <p:nvPr>
            <p:ph type="pic" sz="quarter" idx="13" hasCustomPrompt="1"/>
          </p:nvPr>
        </p:nvSpPr>
        <p:spPr>
          <a:xfrm>
            <a:off x="4830604" y="346969"/>
            <a:ext cx="3231356" cy="5669280"/>
          </a:xfrm>
          <a:prstGeom prst="rect">
            <a:avLst/>
          </a:prstGeom>
          <a:ln w="12700" cap="sq">
            <a:noFill/>
          </a:ln>
        </p:spPr>
        <p:txBody>
          <a:bodyPr rtlCol="0"/>
          <a:lstStyle>
            <a:lvl1pPr marL="0" indent="0" algn="ctr">
              <a:buNone/>
              <a:defRPr/>
            </a:lvl1pPr>
          </a:lstStyle>
          <a:p>
            <a:pPr rtl="0"/>
            <a:r>
              <a:rPr lang="nb-NO" noProof="0"/>
              <a:t>Sett inn bilde her</a:t>
            </a:r>
          </a:p>
        </p:txBody>
      </p:sp>
      <p:sp>
        <p:nvSpPr>
          <p:cNvPr id="47" name="Plassholder for bunntekst 4">
            <a:extLst>
              <a:ext uri="{FF2B5EF4-FFF2-40B4-BE49-F238E27FC236}">
                <a16:creationId xmlns:a16="http://schemas.microsoft.com/office/drawing/2014/main" id="{1EDC302D-C2BF-420E-832E-00ADFC0F5560}"/>
              </a:ext>
            </a:extLst>
          </p:cNvPr>
          <p:cNvSpPr>
            <a:spLocks noGrp="1"/>
          </p:cNvSpPr>
          <p:nvPr>
            <p:ph type="ftr" sz="quarter" idx="11"/>
          </p:nvPr>
        </p:nvSpPr>
        <p:spPr>
          <a:xfrm rot="5400000">
            <a:off x="6410822" y="2624166"/>
            <a:ext cx="4114800" cy="273844"/>
          </a:xfrm>
          <a:prstGeom prst="rect">
            <a:avLst/>
          </a:prstGeom>
        </p:spPr>
        <p:txBody>
          <a:bodyPr rtlCol="0"/>
          <a:lstStyle>
            <a:lvl1pPr>
              <a:defRPr sz="825" spc="225" baseline="0">
                <a:solidFill>
                  <a:schemeClr val="accent1"/>
                </a:solidFill>
              </a:defRPr>
            </a:lvl1pPr>
          </a:lstStyle>
          <a:p>
            <a:pPr rtl="0"/>
            <a:r>
              <a:rPr lang="nb-NO" noProof="0"/>
              <a:t>PRESENTASJONSTITTEL</a:t>
            </a:r>
          </a:p>
        </p:txBody>
      </p:sp>
      <p:sp>
        <p:nvSpPr>
          <p:cNvPr id="48" name="Plassholder for lysbildenummer 5">
            <a:extLst>
              <a:ext uri="{FF2B5EF4-FFF2-40B4-BE49-F238E27FC236}">
                <a16:creationId xmlns:a16="http://schemas.microsoft.com/office/drawing/2014/main" id="{B90B22A7-F04B-4FF6-83B1-0E9C1EA9BD85}"/>
              </a:ext>
            </a:extLst>
          </p:cNvPr>
          <p:cNvSpPr>
            <a:spLocks noGrp="1"/>
          </p:cNvSpPr>
          <p:nvPr>
            <p:ph type="sldNum" sz="quarter" idx="12"/>
          </p:nvPr>
        </p:nvSpPr>
        <p:spPr>
          <a:xfrm>
            <a:off x="8116276" y="5672707"/>
            <a:ext cx="713931" cy="754673"/>
          </a:xfrm>
          <a:prstGeom prst="rect">
            <a:avLst/>
          </a:prstGeom>
        </p:spPr>
        <p:txBody>
          <a:bodyPr rtlCol="0"/>
          <a:lstStyle>
            <a:lvl1pPr algn="ctr">
              <a:defRPr sz="2700" b="1">
                <a:solidFill>
                  <a:schemeClr val="accent1"/>
                </a:solidFill>
              </a:defRPr>
            </a:lvl1pPr>
          </a:lstStyle>
          <a:p>
            <a:pPr rtl="0"/>
            <a:fld id="{42B7CBA4-B6F8-42AF-9F87-A3019C537482}" type="slidenum">
              <a:rPr lang="nb-NO" noProof="0" smtClean="0"/>
              <a:pPr rtl="0"/>
              <a:t>‹#›</a:t>
            </a:fld>
            <a:endParaRPr lang="nb-NO" noProof="0"/>
          </a:p>
        </p:txBody>
      </p:sp>
      <p:grpSp>
        <p:nvGrpSpPr>
          <p:cNvPr id="14" name="Gruppe 13">
            <a:extLst>
              <a:ext uri="{FF2B5EF4-FFF2-40B4-BE49-F238E27FC236}">
                <a16:creationId xmlns:a16="http://schemas.microsoft.com/office/drawing/2014/main" id="{03CD5EF7-198D-42A4-9653-CDECCDD4FE07}"/>
              </a:ext>
              <a:ext uri="{C183D7F6-B498-43B3-948B-1728B52AA6E4}">
                <adec:decorative xmlns:adec="http://schemas.microsoft.com/office/drawing/2017/decorative" val="1"/>
              </a:ext>
            </a:extLst>
          </p:cNvPr>
          <p:cNvGrpSpPr/>
          <p:nvPr userDrawn="1"/>
        </p:nvGrpSpPr>
        <p:grpSpPr>
          <a:xfrm>
            <a:off x="271250" y="334926"/>
            <a:ext cx="8596942" cy="6188149"/>
            <a:chOff x="361666" y="334928"/>
            <a:chExt cx="11462589" cy="6188146"/>
          </a:xfrm>
        </p:grpSpPr>
        <p:sp>
          <p:nvSpPr>
            <p:cNvPr id="15" name="Rektangel 14">
              <a:extLst>
                <a:ext uri="{FF2B5EF4-FFF2-40B4-BE49-F238E27FC236}">
                  <a16:creationId xmlns:a16="http://schemas.microsoft.com/office/drawing/2014/main" id="{F4A28016-1B2E-45F1-B467-06903B8825A1}"/>
                </a:ext>
              </a:extLst>
            </p:cNvPr>
            <p:cNvSpPr/>
            <p:nvPr userDrawn="1"/>
          </p:nvSpPr>
          <p:spPr>
            <a:xfrm>
              <a:off x="361666" y="334928"/>
              <a:ext cx="1146258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350" noProof="0"/>
            </a:p>
          </p:txBody>
        </p:sp>
        <p:cxnSp>
          <p:nvCxnSpPr>
            <p:cNvPr id="16" name="Rett linje 15">
              <a:extLst>
                <a:ext uri="{FF2B5EF4-FFF2-40B4-BE49-F238E27FC236}">
                  <a16:creationId xmlns:a16="http://schemas.microsoft.com/office/drawing/2014/main" id="{6963BC12-BE70-497C-9BB8-B215B1AD9162}"/>
                </a:ext>
              </a:extLst>
            </p:cNvPr>
            <p:cNvCxnSpPr>
              <a:cxnSpLocks/>
            </p:cNvCxnSpPr>
            <p:nvPr userDrawn="1"/>
          </p:nvCxnSpPr>
          <p:spPr>
            <a:xfrm>
              <a:off x="361666" y="4991100"/>
              <a:ext cx="60772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7ED66530-93C7-4190-88B4-E20372B4A4AA}"/>
                </a:ext>
              </a:extLst>
            </p:cNvPr>
            <p:cNvCxnSpPr>
              <a:cxnSpLocks/>
            </p:cNvCxnSpPr>
            <p:nvPr userDrawn="1"/>
          </p:nvCxnSpPr>
          <p:spPr>
            <a:xfrm>
              <a:off x="361666" y="6027773"/>
              <a:ext cx="103982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 name="Rett linje 11">
            <a:extLst>
              <a:ext uri="{FF2B5EF4-FFF2-40B4-BE49-F238E27FC236}">
                <a16:creationId xmlns:a16="http://schemas.microsoft.com/office/drawing/2014/main" id="{0C12FD9B-DDFE-4542-BE29-9D1738F40C98}"/>
              </a:ext>
            </a:extLst>
          </p:cNvPr>
          <p:cNvCxnSpPr>
            <a:cxnSpLocks/>
          </p:cNvCxnSpPr>
          <p:nvPr userDrawn="1"/>
        </p:nvCxnSpPr>
        <p:spPr>
          <a:xfrm>
            <a:off x="8069950"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1EDDDAA5-3F7B-4205-9DAC-66F0CDDC3E34}"/>
              </a:ext>
            </a:extLst>
          </p:cNvPr>
          <p:cNvCxnSpPr>
            <a:cxnSpLocks/>
          </p:cNvCxnSpPr>
          <p:nvPr userDrawn="1"/>
        </p:nvCxnSpPr>
        <p:spPr>
          <a:xfrm>
            <a:off x="4822031"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26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4B2D2A-B970-18CE-7F46-53075A2C664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D160D8A-A750-04E3-2533-5CE736A50DE4}"/>
              </a:ext>
            </a:extLst>
          </p:cNvPr>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5433D23-59FA-4B3B-49FA-630BAA12A06D}"/>
              </a:ext>
            </a:extLst>
          </p:cNvPr>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B981A98-9F13-8A55-EA0C-51A8CB6D82AE}"/>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6" name="Plassholder for bunntekst 5">
            <a:extLst>
              <a:ext uri="{FF2B5EF4-FFF2-40B4-BE49-F238E27FC236}">
                <a16:creationId xmlns:a16="http://schemas.microsoft.com/office/drawing/2014/main" id="{005F6B70-CDB7-749F-716B-9CB5F74D7D8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0671ECD-8E85-D0CA-25EE-5764F99FCB53}"/>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365860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C48DF-5FCF-A4E4-51D4-DF09D90DCBCD}"/>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3CC69FE-04DE-65E4-6193-04DE4FFD645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DD63891-6691-80FE-2DC1-3ABA4EFD0EE5}"/>
              </a:ext>
            </a:extLst>
          </p:cNvPr>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53EF90B-F107-580A-3754-F4E70E0D2DD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93C0017-ABAB-702F-8A25-D9E964880A6C}"/>
              </a:ext>
            </a:extLst>
          </p:cNvPr>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94A24BF-3D3B-31B8-28D0-09F815F84CC7}"/>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8" name="Plassholder for bunntekst 7">
            <a:extLst>
              <a:ext uri="{FF2B5EF4-FFF2-40B4-BE49-F238E27FC236}">
                <a16:creationId xmlns:a16="http://schemas.microsoft.com/office/drawing/2014/main" id="{AE4A8684-4933-696C-7CFD-22DD5FD22A9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B46EBD1-9A28-EBF8-394B-2BA79C21D329}"/>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113065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5CE9EA-3C58-06C6-C326-54715A03E14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580258A-7842-307E-6177-C54D6B592CEC}"/>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4" name="Plassholder for bunntekst 3">
            <a:extLst>
              <a:ext uri="{FF2B5EF4-FFF2-40B4-BE49-F238E27FC236}">
                <a16:creationId xmlns:a16="http://schemas.microsoft.com/office/drawing/2014/main" id="{001BF7C9-4965-0219-DC1D-B268E950802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C67C02F-E6CC-902E-7DD8-FEEBBA383CB3}"/>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195647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0CA1524-8379-0EA8-17F2-2F2B042FBF82}"/>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3" name="Plassholder for bunntekst 2">
            <a:extLst>
              <a:ext uri="{FF2B5EF4-FFF2-40B4-BE49-F238E27FC236}">
                <a16:creationId xmlns:a16="http://schemas.microsoft.com/office/drawing/2014/main" id="{E033E25C-F29F-6BA5-E8B4-42A059A94BB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9FFE34B-BA45-45E8-E7AB-224246B455C1}"/>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76629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6B4337-A237-31B3-2D3E-896491677A9D}"/>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A033AB4D-4E1C-4D42-9F91-C44333CF41C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1E74639-ECC7-6A36-E8C7-B29315A7F6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87936DC-90EF-4154-A402-2F64B27E86A9}"/>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6" name="Plassholder for bunntekst 5">
            <a:extLst>
              <a:ext uri="{FF2B5EF4-FFF2-40B4-BE49-F238E27FC236}">
                <a16:creationId xmlns:a16="http://schemas.microsoft.com/office/drawing/2014/main" id="{3D1120BD-BD4F-2C38-63FC-5CAC801AF12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8E1DC5B-A039-3B7A-4D87-1A1EB52B1B23}"/>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266834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F219FD-CC86-CB0D-FE8D-55AA522509C2}"/>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29CE8441-0AD4-1288-49FF-21B5D2058C3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0E8C5585-8BC6-F3ED-153A-6AB14CFF1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A1EB4CC-6997-042B-03CE-2C8BFA433729}"/>
              </a:ext>
            </a:extLst>
          </p:cNvPr>
          <p:cNvSpPr>
            <a:spLocks noGrp="1"/>
          </p:cNvSpPr>
          <p:nvPr>
            <p:ph type="dt" sz="half" idx="10"/>
          </p:nvPr>
        </p:nvSpPr>
        <p:spPr/>
        <p:txBody>
          <a:bodyPr/>
          <a:lstStyle/>
          <a:p>
            <a:fld id="{D62E58E1-1EA7-4C93-B627-A8580C2C904D}" type="datetimeFigureOut">
              <a:rPr lang="nb-NO" smtClean="0"/>
              <a:t>11.09.2024</a:t>
            </a:fld>
            <a:endParaRPr lang="nb-NO"/>
          </a:p>
        </p:txBody>
      </p:sp>
      <p:sp>
        <p:nvSpPr>
          <p:cNvPr id="6" name="Plassholder for bunntekst 5">
            <a:extLst>
              <a:ext uri="{FF2B5EF4-FFF2-40B4-BE49-F238E27FC236}">
                <a16:creationId xmlns:a16="http://schemas.microsoft.com/office/drawing/2014/main" id="{D98BEC76-7635-6EB7-1B8D-B25822B4A59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B356D7E-195F-176C-22C5-2EA11EDA858F}"/>
              </a:ext>
            </a:extLst>
          </p:cNvPr>
          <p:cNvSpPr>
            <a:spLocks noGrp="1"/>
          </p:cNvSpPr>
          <p:nvPr>
            <p:ph type="sldNum" sz="quarter" idx="12"/>
          </p:nvPr>
        </p:nvSpPr>
        <p:spPr/>
        <p:txBody>
          <a:bodyPr/>
          <a:lstStyle/>
          <a:p>
            <a:fld id="{84CF6329-A9C2-4351-81D4-77BE03319637}" type="slidenum">
              <a:rPr lang="nb-NO" smtClean="0"/>
              <a:t>‹#›</a:t>
            </a:fld>
            <a:endParaRPr lang="nb-NO"/>
          </a:p>
        </p:txBody>
      </p:sp>
    </p:spTree>
    <p:extLst>
      <p:ext uri="{BB962C8B-B14F-4D97-AF65-F5344CB8AC3E}">
        <p14:creationId xmlns:p14="http://schemas.microsoft.com/office/powerpoint/2010/main" val="35787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5.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3.png"/><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0102081-6774-068F-37A6-123E3D5B981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04BC162-E36F-1EC7-6818-A696A6FF95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41B4AF-0CF9-FCB9-2AF2-08706E7BF2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2E58E1-1EA7-4C93-B627-A8580C2C904D}" type="datetimeFigureOut">
              <a:rPr lang="nb-NO" smtClean="0"/>
              <a:t>11.09.2024</a:t>
            </a:fld>
            <a:endParaRPr lang="nb-NO"/>
          </a:p>
        </p:txBody>
      </p:sp>
      <p:sp>
        <p:nvSpPr>
          <p:cNvPr id="5" name="Plassholder for bunntekst 4">
            <a:extLst>
              <a:ext uri="{FF2B5EF4-FFF2-40B4-BE49-F238E27FC236}">
                <a16:creationId xmlns:a16="http://schemas.microsoft.com/office/drawing/2014/main" id="{1473254E-FF9F-CFEA-FD80-9A06EAF0360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8A64D11E-3333-53D9-1FC4-BEB42197AE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CF6329-A9C2-4351-81D4-77BE03319637}" type="slidenum">
              <a:rPr lang="nb-NO" smtClean="0"/>
              <a:t>‹#›</a:t>
            </a:fld>
            <a:endParaRPr lang="nb-NO"/>
          </a:p>
        </p:txBody>
      </p:sp>
      <p:pic>
        <p:nvPicPr>
          <p:cNvPr id="7" name="Bilde 6">
            <a:extLst>
              <a:ext uri="{FF2B5EF4-FFF2-40B4-BE49-F238E27FC236}">
                <a16:creationId xmlns:a16="http://schemas.microsoft.com/office/drawing/2014/main" id="{D8807C87-71B2-AB9F-E213-10403616E2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23" y="0"/>
            <a:ext cx="9144000" cy="1251786"/>
          </a:xfrm>
          <a:prstGeom prst="rect">
            <a:avLst/>
          </a:prstGeom>
        </p:spPr>
      </p:pic>
    </p:spTree>
    <p:extLst>
      <p:ext uri="{BB962C8B-B14F-4D97-AF65-F5344CB8AC3E}">
        <p14:creationId xmlns:p14="http://schemas.microsoft.com/office/powerpoint/2010/main" val="1289532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0">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31">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2">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33">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nb-NO"/>
              <a:t>Klikk for å redigere tittelstil</a:t>
            </a:r>
            <a:endParaRPr lang="en-US"/>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959A468F-5193-4F44-9E1F-7B9FB5ABB1AB}" type="datetimeFigureOut">
              <a:rPr lang="nb-NO" smtClean="0"/>
              <a:t>11.09.2024</a:t>
            </a:fld>
            <a:endParaRPr lang="nb-NO"/>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nb-NO"/>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3D4A6C0-869A-4D7B-8138-07E1052D124B}" type="slidenum">
              <a:rPr lang="nb-NO" smtClean="0"/>
              <a:t>‹#›</a:t>
            </a:fld>
            <a:endParaRPr lang="nb-NO"/>
          </a:p>
        </p:txBody>
      </p:sp>
    </p:spTree>
    <p:extLst>
      <p:ext uri="{BB962C8B-B14F-4D97-AF65-F5344CB8AC3E}">
        <p14:creationId xmlns:p14="http://schemas.microsoft.com/office/powerpoint/2010/main" val="20099523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dir.no/lk20/overordnet-del/3.-prinsipper-for-skolens-praksis/3.1-et-inkluderende-laringsmiljo/"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snl.no/empati" TargetMode="External"/><Relationship Id="rId4" Type="http://schemas.openxmlformats.org/officeDocument/2006/relationships/hyperlink" Target="https://www.udir.no/lk20/overordnet-del/prinsipper-for-laring-utvikling-og-danning/sosial-laring-og-utvikl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eggen-vgs.inschool.visma.no/Login.jsp#/" TargetMode="External"/><Relationship Id="rId2" Type="http://schemas.openxmlformats.org/officeDocument/2006/relationships/hyperlink" Target="https://youtu.be/RLr5NJWp_wY"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27584" y="1340768"/>
            <a:ext cx="7886700" cy="1325563"/>
          </a:xfrm>
        </p:spPr>
        <p:txBody>
          <a:bodyPr anchor="ctr">
            <a:normAutofit/>
          </a:bodyPr>
          <a:lstStyle/>
          <a:p>
            <a:r>
              <a:rPr lang="nb-NO" sz="3300"/>
              <a:t>Velkommen til Heggen og foreldremøte Vg1</a:t>
            </a:r>
          </a:p>
        </p:txBody>
      </p:sp>
      <p:pic>
        <p:nvPicPr>
          <p:cNvPr id="2050" name="Picture 2" descr="Bilderesultat for heggen vgs">
            <a:extLst>
              <a:ext uri="{FF2B5EF4-FFF2-40B4-BE49-F238E27FC236}">
                <a16:creationId xmlns:a16="http://schemas.microsoft.com/office/drawing/2014/main" id="{5B3080BB-631E-45CD-8EE6-A86F8578A1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1" b="4226"/>
          <a:stretch/>
        </p:blipFill>
        <p:spPr bwMode="auto">
          <a:xfrm>
            <a:off x="457200" y="2420888"/>
            <a:ext cx="8229600" cy="3705275"/>
          </a:xfrm>
          <a:prstGeom prst="rect">
            <a:avLst/>
          </a:prstGeom>
          <a:solidFill>
            <a:srgbClr val="FFFFFF"/>
          </a:solidFill>
        </p:spPr>
      </p:pic>
    </p:spTree>
    <p:extLst>
      <p:ext uri="{BB962C8B-B14F-4D97-AF65-F5344CB8AC3E}">
        <p14:creationId xmlns:p14="http://schemas.microsoft.com/office/powerpoint/2010/main" val="230553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0DEDD8-AA44-5CD2-10F1-F4523A7C68FA}"/>
              </a:ext>
            </a:extLst>
          </p:cNvPr>
          <p:cNvSpPr>
            <a:spLocks noGrp="1"/>
          </p:cNvSpPr>
          <p:nvPr>
            <p:ph type="title"/>
          </p:nvPr>
        </p:nvSpPr>
        <p:spPr>
          <a:xfrm>
            <a:off x="683568" y="1124744"/>
            <a:ext cx="7886700" cy="997993"/>
          </a:xfrm>
        </p:spPr>
        <p:txBody>
          <a:bodyPr/>
          <a:lstStyle/>
          <a:p>
            <a:r>
              <a:rPr lang="nb-NO" b="1"/>
              <a:t>Skolens handlingsplan og Maestro</a:t>
            </a:r>
          </a:p>
        </p:txBody>
      </p:sp>
      <p:sp>
        <p:nvSpPr>
          <p:cNvPr id="3" name="Plassholder for innhold 2">
            <a:extLst>
              <a:ext uri="{FF2B5EF4-FFF2-40B4-BE49-F238E27FC236}">
                <a16:creationId xmlns:a16="http://schemas.microsoft.com/office/drawing/2014/main" id="{05A8BBAE-6339-D097-4E08-5B06FE7D988B}"/>
              </a:ext>
            </a:extLst>
          </p:cNvPr>
          <p:cNvSpPr>
            <a:spLocks noGrp="1"/>
          </p:cNvSpPr>
          <p:nvPr>
            <p:ph idx="1"/>
          </p:nvPr>
        </p:nvSpPr>
        <p:spPr>
          <a:xfrm>
            <a:off x="467544" y="1844824"/>
            <a:ext cx="7886700" cy="4351338"/>
          </a:xfrm>
        </p:spPr>
        <p:txBody>
          <a:bodyPr/>
          <a:lstStyle/>
          <a:p>
            <a:endParaRPr lang="nb-NO"/>
          </a:p>
        </p:txBody>
      </p:sp>
      <p:graphicFrame>
        <p:nvGraphicFramePr>
          <p:cNvPr id="4" name="Plassholder for innhold 2">
            <a:extLst>
              <a:ext uri="{FF2B5EF4-FFF2-40B4-BE49-F238E27FC236}">
                <a16:creationId xmlns:a16="http://schemas.microsoft.com/office/drawing/2014/main" id="{B262D56C-475D-C81D-465F-0B37CFBF1D6F}"/>
              </a:ext>
            </a:extLst>
          </p:cNvPr>
          <p:cNvGraphicFramePr>
            <a:graphicFrameLocks/>
          </p:cNvGraphicFramePr>
          <p:nvPr>
            <p:extLst>
              <p:ext uri="{D42A27DB-BD31-4B8C-83A1-F6EECF244321}">
                <p14:modId xmlns:p14="http://schemas.microsoft.com/office/powerpoint/2010/main" val="928357475"/>
              </p:ext>
            </p:extLst>
          </p:nvPr>
        </p:nvGraphicFramePr>
        <p:xfrm>
          <a:off x="251520" y="2276872"/>
          <a:ext cx="8207477" cy="3849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21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C0F6A376-4FB6-0228-FC3E-0ED7F07636BE}"/>
              </a:ext>
            </a:extLst>
          </p:cNvPr>
          <p:cNvPicPr>
            <a:picLocks noChangeAspect="1"/>
          </p:cNvPicPr>
          <p:nvPr/>
        </p:nvPicPr>
        <p:blipFill>
          <a:blip r:embed="rId2"/>
          <a:stretch>
            <a:fillRect/>
          </a:stretch>
        </p:blipFill>
        <p:spPr>
          <a:xfrm>
            <a:off x="-31750" y="856890"/>
            <a:ext cx="9132379" cy="5635983"/>
          </a:xfrm>
          <a:prstGeom prst="rect">
            <a:avLst/>
          </a:prstGeom>
        </p:spPr>
      </p:pic>
    </p:spTree>
    <p:extLst>
      <p:ext uri="{BB962C8B-B14F-4D97-AF65-F5344CB8AC3E}">
        <p14:creationId xmlns:p14="http://schemas.microsoft.com/office/powerpoint/2010/main" val="312430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73C200-F4B1-5D0E-73CB-4E9DAF3532AD}"/>
              </a:ext>
            </a:extLst>
          </p:cNvPr>
          <p:cNvSpPr>
            <a:spLocks noGrp="1"/>
          </p:cNvSpPr>
          <p:nvPr>
            <p:ph type="title"/>
          </p:nvPr>
        </p:nvSpPr>
        <p:spPr>
          <a:xfrm>
            <a:off x="410936" y="1189037"/>
            <a:ext cx="7886700" cy="1325563"/>
          </a:xfrm>
        </p:spPr>
        <p:txBody>
          <a:bodyPr/>
          <a:lstStyle/>
          <a:p>
            <a:r>
              <a:rPr lang="nb-NO" dirty="0"/>
              <a:t>Samarbeidsavtale med Fontenehuset Harstad</a:t>
            </a:r>
          </a:p>
        </p:txBody>
      </p:sp>
      <p:sp>
        <p:nvSpPr>
          <p:cNvPr id="3" name="Plassholder for innhold 2">
            <a:extLst>
              <a:ext uri="{FF2B5EF4-FFF2-40B4-BE49-F238E27FC236}">
                <a16:creationId xmlns:a16="http://schemas.microsoft.com/office/drawing/2014/main" id="{9B79BDCC-1C04-7152-DAFB-6A6A9586A0AC}"/>
              </a:ext>
            </a:extLst>
          </p:cNvPr>
          <p:cNvSpPr>
            <a:spLocks noGrp="1"/>
          </p:cNvSpPr>
          <p:nvPr>
            <p:ph idx="1"/>
          </p:nvPr>
        </p:nvSpPr>
        <p:spPr>
          <a:xfrm>
            <a:off x="707572" y="3135085"/>
            <a:ext cx="7807778" cy="3233058"/>
          </a:xfrm>
        </p:spPr>
        <p:txBody>
          <a:bodyPr/>
          <a:lstStyle/>
          <a:p>
            <a:endParaRPr lang="nb-NO" dirty="0"/>
          </a:p>
        </p:txBody>
      </p:sp>
      <p:pic>
        <p:nvPicPr>
          <p:cNvPr id="5" name="Bilde 4">
            <a:extLst>
              <a:ext uri="{FF2B5EF4-FFF2-40B4-BE49-F238E27FC236}">
                <a16:creationId xmlns:a16="http://schemas.microsoft.com/office/drawing/2014/main" id="{28041AB3-8680-04F8-8C8F-067ABE0E17A2}"/>
              </a:ext>
            </a:extLst>
          </p:cNvPr>
          <p:cNvPicPr>
            <a:picLocks noChangeAspect="1"/>
          </p:cNvPicPr>
          <p:nvPr/>
        </p:nvPicPr>
        <p:blipFill>
          <a:blip r:embed="rId2"/>
          <a:stretch>
            <a:fillRect/>
          </a:stretch>
        </p:blipFill>
        <p:spPr>
          <a:xfrm>
            <a:off x="128243" y="2514600"/>
            <a:ext cx="9015757" cy="4071469"/>
          </a:xfrm>
          <a:prstGeom prst="rect">
            <a:avLst/>
          </a:prstGeom>
        </p:spPr>
      </p:pic>
    </p:spTree>
    <p:extLst>
      <p:ext uri="{BB962C8B-B14F-4D97-AF65-F5344CB8AC3E}">
        <p14:creationId xmlns:p14="http://schemas.microsoft.com/office/powerpoint/2010/main" val="203508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571350" y="762001"/>
            <a:ext cx="4000647" cy="1708242"/>
          </a:xfrm>
        </p:spPr>
        <p:txBody>
          <a:bodyPr anchor="ctr">
            <a:normAutofit/>
          </a:bodyPr>
          <a:lstStyle/>
          <a:p>
            <a:r>
              <a:rPr lang="nb-NO" sz="3500"/>
              <a:t>Foresatte som ressurs!</a:t>
            </a:r>
          </a:p>
        </p:txBody>
      </p:sp>
      <p:sp>
        <p:nvSpPr>
          <p:cNvPr id="3" name="Plassholder for innhold 2"/>
          <p:cNvSpPr>
            <a:spLocks noGrp="1"/>
          </p:cNvSpPr>
          <p:nvPr>
            <p:ph idx="1"/>
          </p:nvPr>
        </p:nvSpPr>
        <p:spPr>
          <a:xfrm>
            <a:off x="571350" y="2470244"/>
            <a:ext cx="4000647" cy="3769835"/>
          </a:xfrm>
        </p:spPr>
        <p:txBody>
          <a:bodyPr anchor="ctr">
            <a:normAutofit/>
          </a:bodyPr>
          <a:lstStyle/>
          <a:p>
            <a:r>
              <a:rPr lang="nb-NO" sz="2400"/>
              <a:t>Forskning viser at som foresatt har du stor innvirkning på elevenes læring og skoleresultater</a:t>
            </a:r>
          </a:p>
          <a:p>
            <a:r>
              <a:rPr lang="nb-NO" sz="2400"/>
              <a:t>Videregående skole krever mye av elevene, faglig og sosialt, derfor trenger de at du som foresatt bryr deg, er positiv og gir støtte</a:t>
            </a:r>
          </a:p>
        </p:txBody>
      </p:sp>
      <p:pic>
        <p:nvPicPr>
          <p:cNvPr id="5128" name="Picture 8" descr="Two people walking.  One person is holding their hands behind their back in a thoughtful way.  The other person has their arm on their back and is listening carefully. "/>
          <p:cNvPicPr>
            <a:picLocks noChangeAspect="1" noChangeArrowheads="1"/>
          </p:cNvPicPr>
          <p:nvPr/>
        </p:nvPicPr>
        <p:blipFill rotWithShape="1">
          <a:blip r:embed="rId2">
            <a:extLst>
              <a:ext uri="{28A0092B-C50C-407E-A947-70E740481C1C}">
                <a14:useLocalDpi xmlns:a14="http://schemas.microsoft.com/office/drawing/2010/main" val="0"/>
              </a:ext>
            </a:extLst>
          </a:blip>
          <a:srcRect l="16632" r="25124" b="-1"/>
          <a:stretch/>
        </p:blipFill>
        <p:spPr bwMode="auto">
          <a:xfrm>
            <a:off x="5143347" y="-10886"/>
            <a:ext cx="4000653"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AutoShape 2" descr="Bilderesultat for sup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Bilderesultat for support"/>
          <p:cNvSpPr>
            <a:spLocks noChangeAspect="1" noChangeArrowheads="1"/>
          </p:cNvSpPr>
          <p:nvPr/>
        </p:nvSpPr>
        <p:spPr bwMode="auto">
          <a:xfrm>
            <a:off x="4139952" y="3877812"/>
            <a:ext cx="1656184" cy="16561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6" descr="Bilderesultat for suppo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139787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tel 1"/>
          <p:cNvSpPr>
            <a:spLocks noGrp="1"/>
          </p:cNvSpPr>
          <p:nvPr>
            <p:ph type="title"/>
          </p:nvPr>
        </p:nvSpPr>
        <p:spPr>
          <a:xfrm>
            <a:off x="867638" y="637762"/>
            <a:ext cx="7416372" cy="900131"/>
          </a:xfrm>
        </p:spPr>
        <p:txBody>
          <a:bodyPr anchor="t">
            <a:normAutofit/>
          </a:bodyPr>
          <a:lstStyle/>
          <a:p>
            <a:r>
              <a:rPr lang="nb-NO" altLang="nb-NO" sz="3500">
                <a:solidFill>
                  <a:schemeClr val="bg1"/>
                </a:solidFill>
                <a:latin typeface="Arial" panose="020B0604020202020204" pitchFamily="34" charset="0"/>
                <a:cs typeface="Arial" panose="020B0604020202020204" pitchFamily="34" charset="0"/>
              </a:rPr>
              <a:t>Elevenes psykososiale arbeidsmiljø</a:t>
            </a:r>
          </a:p>
        </p:txBody>
      </p:sp>
      <p:sp>
        <p:nvSpPr>
          <p:cNvPr id="9226" name="Rectangle 9225">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Plassholder for innhold 2"/>
          <p:cNvSpPr>
            <a:spLocks noGrp="1"/>
          </p:cNvSpPr>
          <p:nvPr>
            <p:ph idx="1"/>
          </p:nvPr>
        </p:nvSpPr>
        <p:spPr>
          <a:xfrm>
            <a:off x="866661" y="2217343"/>
            <a:ext cx="7410669" cy="3959619"/>
          </a:xfrm>
        </p:spPr>
        <p:txBody>
          <a:bodyPr>
            <a:normAutofit/>
          </a:bodyPr>
          <a:lstStyle/>
          <a:p>
            <a:pPr marL="0" indent="-84138">
              <a:buFont typeface="Arial" panose="020B0604020202020204" pitchFamily="34" charset="0"/>
              <a:buNone/>
              <a:defRPr/>
            </a:pPr>
            <a:r>
              <a:rPr lang="nb-NO" altLang="nb-NO" sz="1800" dirty="0">
                <a:latin typeface="Arial" panose="020B0604020202020204" pitchFamily="34" charset="0"/>
                <a:cs typeface="Arial" panose="020B0604020202020204" pitchFamily="34" charset="0"/>
              </a:rPr>
              <a:t>Opplæringslovens </a:t>
            </a:r>
            <a:r>
              <a:rPr lang="nb-NO" altLang="nb-NO" sz="1800" dirty="0" err="1">
                <a:latin typeface="Arial" panose="020B0604020202020204" pitchFamily="34" charset="0"/>
                <a:cs typeface="Arial" panose="020B0604020202020204" pitchFamily="34" charset="0"/>
              </a:rPr>
              <a:t>Kap</a:t>
            </a:r>
            <a:r>
              <a:rPr lang="nb-NO" altLang="nb-NO" sz="1800" dirty="0">
                <a:latin typeface="Arial" panose="020B0604020202020204" pitchFamily="34" charset="0"/>
                <a:cs typeface="Arial" panose="020B0604020202020204" pitchFamily="34" charset="0"/>
              </a:rPr>
              <a:t> 12:</a:t>
            </a:r>
          </a:p>
          <a:p>
            <a:pPr>
              <a:defRPr/>
            </a:pPr>
            <a:r>
              <a:rPr lang="nb-NO" sz="1800" dirty="0"/>
              <a:t>Alle elever har rett til å ha et trygt og godt skolemiljø som fremmer helse, inkludering, trivsel og læring. §12-2</a:t>
            </a:r>
          </a:p>
          <a:p>
            <a:pPr>
              <a:defRPr/>
            </a:pPr>
            <a:r>
              <a:rPr lang="nb-NO" altLang="nb-NO" sz="1800" dirty="0"/>
              <a:t>Skolen har nulltoleranse mot krenking som mobbing, vold, diskriminering og trakassering §12-3</a:t>
            </a:r>
          </a:p>
          <a:p>
            <a:pPr>
              <a:defRPr/>
            </a:pPr>
            <a:r>
              <a:rPr lang="nb-NO" sz="1800" b="1" dirty="0"/>
              <a:t>12-4: Aktivitetsplikt: </a:t>
            </a:r>
          </a:p>
          <a:p>
            <a:pPr lvl="1">
              <a:defRPr/>
            </a:pPr>
            <a:r>
              <a:rPr lang="nb-NO" dirty="0"/>
              <a:t>Alle som jobber på skolen skal følge med på at elevene har det bra på skolen. Hvis en voksen på skolen vet om – eller tror – at en elev blir mobbet, plaget, eller på andre måter ikke har det bra, skal hun eller han alltid</a:t>
            </a:r>
          </a:p>
          <a:p>
            <a:pPr lvl="2">
              <a:defRPr/>
            </a:pPr>
            <a:r>
              <a:rPr lang="nb-NO" sz="1800" dirty="0"/>
              <a:t>gripe inn og stoppe krenkelsen med en gang, hvis det er mulig</a:t>
            </a:r>
          </a:p>
          <a:p>
            <a:pPr lvl="2">
              <a:defRPr/>
            </a:pPr>
            <a:r>
              <a:rPr lang="nb-NO" sz="1800" dirty="0"/>
              <a:t>si ifra til rektor</a:t>
            </a:r>
          </a:p>
          <a:p>
            <a:pPr lvl="2">
              <a:defRPr/>
            </a:pPr>
            <a:r>
              <a:rPr lang="nb-NO" sz="1800" dirty="0"/>
              <a:t>undersøke det som har skjedd</a:t>
            </a:r>
            <a:endParaRPr lang="nb-NO" altLang="nb-N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95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C3CB-39FD-6CA7-4731-023948F71EA8}"/>
            </a:ext>
          </a:extLst>
        </p:cNvPr>
        <p:cNvGrpSpPr/>
        <p:nvPr/>
      </p:nvGrpSpPr>
      <p:grpSpPr>
        <a:xfrm>
          <a:off x="0" y="0"/>
          <a:ext cx="0" cy="0"/>
          <a:chOff x="0" y="0"/>
          <a:chExt cx="0" cy="0"/>
        </a:xfrm>
      </p:grpSpPr>
      <p:sp>
        <p:nvSpPr>
          <p:cNvPr id="8" name="Rektangel: avrundede hjørner 7">
            <a:extLst>
              <a:ext uri="{FF2B5EF4-FFF2-40B4-BE49-F238E27FC236}">
                <a16:creationId xmlns:a16="http://schemas.microsoft.com/office/drawing/2014/main" id="{14C2ABE7-739A-5DE6-BFEB-9B584BC8BF13}"/>
              </a:ext>
            </a:extLst>
          </p:cNvPr>
          <p:cNvSpPr/>
          <p:nvPr/>
        </p:nvSpPr>
        <p:spPr>
          <a:xfrm>
            <a:off x="13088" y="2574753"/>
            <a:ext cx="8323832" cy="4360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07000"/>
              </a:lnSpc>
              <a:spcAft>
                <a:spcPts val="600"/>
              </a:spcAft>
            </a:pPr>
            <a:r>
              <a:rPr lang="nb-NO" sz="1350">
                <a:solidFill>
                  <a:prstClr val="white"/>
                </a:solidFill>
                <a:latin typeface="Calibri" panose="020F0502020204030204" pitchFamily="34" charset="0"/>
                <a:ea typeface="Calibri" panose="020F0502020204030204" pitchFamily="34" charset="0"/>
                <a:cs typeface="Times New Roman" panose="02020603050405020304" pitchFamily="18" charset="0"/>
              </a:rPr>
              <a:t>Jeg kan </a:t>
            </a:r>
            <a:r>
              <a:rPr lang="nb-NO" sz="1350">
                <a:solidFill>
                  <a:srgbClr val="00B050"/>
                </a:solidFill>
                <a:latin typeface="Calibri" panose="020F0502020204030204" pitchFamily="34" charset="0"/>
                <a:ea typeface="Calibri" panose="020F0502020204030204" pitchFamily="34" charset="0"/>
                <a:cs typeface="Times New Roman" panose="02020603050405020304" pitchFamily="18" charset="0"/>
              </a:rPr>
              <a:t>samarbeide </a:t>
            </a:r>
            <a:r>
              <a:rPr lang="nb-NO" sz="1350">
                <a:solidFill>
                  <a:prstClr val="white"/>
                </a:solidFill>
                <a:latin typeface="Calibri" panose="020F0502020204030204" pitchFamily="34" charset="0"/>
                <a:ea typeface="Calibri" panose="020F0502020204030204" pitchFamily="34" charset="0"/>
                <a:cs typeface="Times New Roman" panose="02020603050405020304" pitchFamily="18" charset="0"/>
              </a:rPr>
              <a:t>med alle elever i klassen eller i gruppa, og jeg vet at mitt bidrag betyr noe. </a:t>
            </a:r>
          </a:p>
        </p:txBody>
      </p:sp>
      <p:sp>
        <p:nvSpPr>
          <p:cNvPr id="71" name="Rektangel: avrundede hjørner 70">
            <a:extLst>
              <a:ext uri="{FF2B5EF4-FFF2-40B4-BE49-F238E27FC236}">
                <a16:creationId xmlns:a16="http://schemas.microsoft.com/office/drawing/2014/main" id="{5BB352FE-F50E-E68B-4A43-4188337E8AFE}"/>
              </a:ext>
            </a:extLst>
          </p:cNvPr>
          <p:cNvSpPr/>
          <p:nvPr/>
        </p:nvSpPr>
        <p:spPr>
          <a:xfrm>
            <a:off x="15238" y="3183612"/>
            <a:ext cx="8317976" cy="33666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lnSpc>
                <a:spcPct val="107000"/>
              </a:lnSpc>
              <a:spcAft>
                <a:spcPts val="600"/>
              </a:spcAft>
            </a:pPr>
            <a:r>
              <a:rPr lang="nb-NO" sz="1350">
                <a:solidFill>
                  <a:prstClr val="white"/>
                </a:solidFill>
                <a:latin typeface="Calibri"/>
                <a:ea typeface="Calibri" panose="020F0502020204030204" pitchFamily="34" charset="0"/>
                <a:cs typeface="Times New Roman"/>
              </a:rPr>
              <a:t>Jeg har </a:t>
            </a:r>
            <a:r>
              <a:rPr lang="nb-NO" sz="1350">
                <a:solidFill>
                  <a:srgbClr val="00B050"/>
                </a:solidFill>
                <a:latin typeface="Calibri"/>
                <a:ea typeface="Calibri" panose="020F0502020204030204" pitchFamily="34" charset="0"/>
                <a:cs typeface="Times New Roman"/>
              </a:rPr>
              <a:t>empati </a:t>
            </a:r>
            <a:r>
              <a:rPr lang="nb-NO" sz="1350">
                <a:solidFill>
                  <a:prstClr val="white"/>
                </a:solidFill>
                <a:latin typeface="Calibri"/>
                <a:ea typeface="Calibri" panose="020F0502020204030204" pitchFamily="34" charset="0"/>
                <a:cs typeface="Times New Roman"/>
              </a:rPr>
              <a:t>og viser</a:t>
            </a:r>
            <a:r>
              <a:rPr lang="nb-NO" sz="1350">
                <a:solidFill>
                  <a:srgbClr val="00B050"/>
                </a:solidFill>
                <a:latin typeface="Calibri"/>
                <a:ea typeface="Calibri" panose="020F0502020204030204" pitchFamily="34" charset="0"/>
                <a:cs typeface="Times New Roman"/>
              </a:rPr>
              <a:t> omsorg og respekt </a:t>
            </a:r>
            <a:r>
              <a:rPr lang="nb-NO" sz="1350">
                <a:solidFill>
                  <a:prstClr val="white"/>
                </a:solidFill>
                <a:latin typeface="Calibri"/>
                <a:ea typeface="Calibri" panose="020F0502020204030204" pitchFamily="34" charset="0"/>
                <a:cs typeface="Times New Roman"/>
              </a:rPr>
              <a:t>for mine medelever.</a:t>
            </a:r>
          </a:p>
        </p:txBody>
      </p:sp>
      <p:sp>
        <p:nvSpPr>
          <p:cNvPr id="95" name="Rektangel: avrundede hjørner 94">
            <a:extLst>
              <a:ext uri="{FF2B5EF4-FFF2-40B4-BE49-F238E27FC236}">
                <a16:creationId xmlns:a16="http://schemas.microsoft.com/office/drawing/2014/main" id="{5C1B8C04-083B-477F-E6CF-8468F1F9F470}"/>
              </a:ext>
            </a:extLst>
          </p:cNvPr>
          <p:cNvSpPr/>
          <p:nvPr/>
        </p:nvSpPr>
        <p:spPr>
          <a:xfrm>
            <a:off x="15448" y="1719475"/>
            <a:ext cx="8252537" cy="61879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lnSpc>
                <a:spcPct val="107000"/>
              </a:lnSpc>
              <a:spcAft>
                <a:spcPts val="600"/>
              </a:spcAft>
            </a:pPr>
            <a:r>
              <a:rPr lang="nb-NO" sz="1350">
                <a:solidFill>
                  <a:prstClr val="white"/>
                </a:solidFill>
                <a:latin typeface="Calibri"/>
                <a:ea typeface="Calibri" panose="020F0502020204030204" pitchFamily="34" charset="0"/>
                <a:cs typeface="Calibri"/>
              </a:rPr>
              <a:t>Jeg bidrar til at mine</a:t>
            </a:r>
            <a:r>
              <a:rPr lang="nb-NO" sz="1350">
                <a:solidFill>
                  <a:prstClr val="white"/>
                </a:solidFill>
                <a:latin typeface="Calibri"/>
                <a:ea typeface="Calibri" panose="020F0502020204030204" pitchFamily="34" charset="0"/>
                <a:cs typeface="Times New Roman"/>
              </a:rPr>
              <a:t> medelever opplever </a:t>
            </a:r>
            <a:r>
              <a:rPr lang="nb-NO" sz="1350">
                <a:solidFill>
                  <a:srgbClr val="00B050"/>
                </a:solidFill>
                <a:latin typeface="Calibri"/>
                <a:ea typeface="Calibri" panose="020F0502020204030204" pitchFamily="34" charset="0"/>
                <a:cs typeface="Times New Roman"/>
              </a:rPr>
              <a:t>trygghet</a:t>
            </a:r>
            <a:r>
              <a:rPr lang="nb-NO" sz="1350">
                <a:solidFill>
                  <a:prstClr val="white"/>
                </a:solidFill>
                <a:latin typeface="Calibri"/>
                <a:ea typeface="Calibri" panose="020F0502020204030204" pitchFamily="34" charset="0"/>
                <a:cs typeface="Times New Roman"/>
              </a:rPr>
              <a:t> og </a:t>
            </a:r>
            <a:r>
              <a:rPr lang="nb-NO" sz="1350">
                <a:solidFill>
                  <a:srgbClr val="00B050"/>
                </a:solidFill>
                <a:latin typeface="Calibri"/>
                <a:ea typeface="Calibri" panose="020F0502020204030204" pitchFamily="34" charset="0"/>
                <a:cs typeface="Times New Roman"/>
              </a:rPr>
              <a:t>tilhørighet,</a:t>
            </a:r>
            <a:r>
              <a:rPr lang="nb-NO" sz="1350">
                <a:solidFill>
                  <a:prstClr val="white"/>
                </a:solidFill>
                <a:latin typeface="Calibri"/>
                <a:ea typeface="Calibri" panose="020F0502020204030204" pitchFamily="34" charset="0"/>
                <a:cs typeface="Times New Roman"/>
              </a:rPr>
              <a:t> og føler seg </a:t>
            </a:r>
            <a:r>
              <a:rPr lang="nb-NO" sz="1350">
                <a:solidFill>
                  <a:srgbClr val="00B050"/>
                </a:solidFill>
                <a:latin typeface="Calibri"/>
                <a:ea typeface="Calibri" panose="020F0502020204030204" pitchFamily="34" charset="0"/>
                <a:cs typeface="Times New Roman"/>
              </a:rPr>
              <a:t>inkludert</a:t>
            </a:r>
            <a:r>
              <a:rPr lang="nb-NO" sz="1350">
                <a:solidFill>
                  <a:prstClr val="white"/>
                </a:solidFill>
                <a:latin typeface="Calibri"/>
                <a:ea typeface="Calibri" panose="020F0502020204030204" pitchFamily="34" charset="0"/>
                <a:cs typeface="Times New Roman"/>
              </a:rPr>
              <a:t> i sin skolehverdag.</a:t>
            </a:r>
            <a:endParaRPr lang="nb-NO" sz="1350">
              <a:solidFill>
                <a:prstClr val="white"/>
              </a:solidFill>
              <a:latin typeface="Calibri"/>
              <a:cs typeface="Times New Roman"/>
            </a:endParaRPr>
          </a:p>
        </p:txBody>
      </p:sp>
      <p:sp>
        <p:nvSpPr>
          <p:cNvPr id="34" name="Rektangel: avrundede hjørner 33">
            <a:extLst>
              <a:ext uri="{FF2B5EF4-FFF2-40B4-BE49-F238E27FC236}">
                <a16:creationId xmlns:a16="http://schemas.microsoft.com/office/drawing/2014/main" id="{6A5B0E00-ABD7-7F9E-A6C4-10A2EF7FEF73}"/>
              </a:ext>
            </a:extLst>
          </p:cNvPr>
          <p:cNvSpPr/>
          <p:nvPr/>
        </p:nvSpPr>
        <p:spPr>
          <a:xfrm>
            <a:off x="193040" y="1024717"/>
            <a:ext cx="5435600" cy="53921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nb-NO" b="1">
                <a:solidFill>
                  <a:srgbClr val="00B050"/>
                </a:solidFill>
                <a:latin typeface="Century Gothic" panose="020B0502020202020204"/>
              </a:rPr>
              <a:t>Heggens grønne ord</a:t>
            </a:r>
          </a:p>
        </p:txBody>
      </p:sp>
      <p:sp>
        <p:nvSpPr>
          <p:cNvPr id="2" name="TekstSylinder 1">
            <a:extLst>
              <a:ext uri="{FF2B5EF4-FFF2-40B4-BE49-F238E27FC236}">
                <a16:creationId xmlns:a16="http://schemas.microsoft.com/office/drawing/2014/main" id="{7FA72D36-0AD2-375C-E729-726682465624}"/>
              </a:ext>
            </a:extLst>
          </p:cNvPr>
          <p:cNvSpPr txBox="1"/>
          <p:nvPr/>
        </p:nvSpPr>
        <p:spPr>
          <a:xfrm>
            <a:off x="86745" y="5419045"/>
            <a:ext cx="8182655"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nb-NO" sz="900">
                <a:solidFill>
                  <a:prstClr val="white"/>
                </a:solidFill>
                <a:latin typeface="Century Gothic" panose="020B0502020202020204"/>
              </a:rPr>
              <a:t>Kilder: </a:t>
            </a:r>
            <a:endParaRPr lang="nb-NO" sz="1350">
              <a:solidFill>
                <a:prstClr val="white"/>
              </a:solidFill>
              <a:latin typeface="Century Gothic" panose="020B0502020202020204"/>
            </a:endParaRPr>
          </a:p>
          <a:p>
            <a:pPr defTabSz="685800"/>
            <a:r>
              <a:rPr lang="nb-NO" sz="900">
                <a:solidFill>
                  <a:prstClr val="white"/>
                </a:solidFill>
                <a:latin typeface="Century Gothic" panose="020B0502020202020204"/>
              </a:rPr>
              <a:t>Overordnet del i LK20: </a:t>
            </a:r>
            <a:r>
              <a:rPr lang="nb-NO" sz="900">
                <a:solidFill>
                  <a:prstClr val="white"/>
                </a:solidFill>
                <a:latin typeface="Century Gothic" panose="020B0502020202020204"/>
                <a:hlinkClick r:id="rId3"/>
              </a:rPr>
              <a:t>Et inkluderende læringsmiljø</a:t>
            </a:r>
            <a:r>
              <a:rPr lang="nb-NO" sz="900">
                <a:solidFill>
                  <a:prstClr val="white"/>
                </a:solidFill>
                <a:latin typeface="Century Gothic" panose="020B0502020202020204"/>
              </a:rPr>
              <a:t> og </a:t>
            </a:r>
            <a:r>
              <a:rPr lang="nb-NO" sz="900">
                <a:solidFill>
                  <a:prstClr val="white"/>
                </a:solidFill>
                <a:latin typeface="Century Gothic" panose="020B0502020202020204"/>
                <a:hlinkClick r:id="rId4"/>
              </a:rPr>
              <a:t>sosial læring</a:t>
            </a:r>
            <a:endParaRPr lang="nb-NO" sz="1350">
              <a:solidFill>
                <a:prstClr val="white"/>
              </a:solidFill>
              <a:latin typeface="Century Gothic" panose="020B0502020202020204"/>
            </a:endParaRPr>
          </a:p>
          <a:p>
            <a:pPr defTabSz="685800"/>
            <a:r>
              <a:rPr lang="nb-NO" sz="900">
                <a:solidFill>
                  <a:prstClr val="white"/>
                </a:solidFill>
                <a:latin typeface="Century Gothic" panose="020B0502020202020204"/>
              </a:rPr>
              <a:t>Empati – </a:t>
            </a:r>
            <a:r>
              <a:rPr lang="nb-NO" sz="900">
                <a:solidFill>
                  <a:prstClr val="white"/>
                </a:solidFill>
                <a:latin typeface="Century Gothic" panose="020B0502020202020204"/>
                <a:hlinkClick r:id="rId5"/>
              </a:rPr>
              <a:t>Store norske leksikon</a:t>
            </a:r>
            <a:endParaRPr lang="nb-NO" sz="900">
              <a:solidFill>
                <a:prstClr val="white"/>
              </a:solidFill>
              <a:latin typeface="Century Gothic" panose="020B0502020202020204"/>
            </a:endParaRPr>
          </a:p>
        </p:txBody>
      </p:sp>
      <p:sp>
        <p:nvSpPr>
          <p:cNvPr id="3" name="Rektangel: avrundede hjørner 2">
            <a:extLst>
              <a:ext uri="{FF2B5EF4-FFF2-40B4-BE49-F238E27FC236}">
                <a16:creationId xmlns:a16="http://schemas.microsoft.com/office/drawing/2014/main" id="{31A546BA-CE49-FE22-8BE5-B5D9BA2806FA}"/>
              </a:ext>
            </a:extLst>
          </p:cNvPr>
          <p:cNvSpPr/>
          <p:nvPr/>
        </p:nvSpPr>
        <p:spPr>
          <a:xfrm>
            <a:off x="22470" y="3674389"/>
            <a:ext cx="8315106" cy="4423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lnSpc>
                <a:spcPct val="107000"/>
              </a:lnSpc>
              <a:spcAft>
                <a:spcPts val="600"/>
              </a:spcAft>
            </a:pPr>
            <a:r>
              <a:rPr lang="nb-NO" sz="1350">
                <a:solidFill>
                  <a:prstClr val="white"/>
                </a:solidFill>
                <a:latin typeface="Calibri"/>
                <a:ea typeface="Calibri" panose="020F0502020204030204" pitchFamily="34" charset="0"/>
                <a:cs typeface="Calibri"/>
              </a:rPr>
              <a:t>Jeg overholder </a:t>
            </a:r>
            <a:r>
              <a:rPr lang="nb-NO" sz="1350">
                <a:solidFill>
                  <a:srgbClr val="00B050"/>
                </a:solidFill>
                <a:latin typeface="Calibri"/>
                <a:ea typeface="Calibri" panose="020F0502020204030204" pitchFamily="34" charset="0"/>
                <a:cs typeface="Calibri"/>
              </a:rPr>
              <a:t>skolens regelverk </a:t>
            </a:r>
            <a:r>
              <a:rPr lang="nb-NO" sz="1350">
                <a:solidFill>
                  <a:prstClr val="white"/>
                </a:solidFill>
                <a:latin typeface="Calibri"/>
                <a:ea typeface="Calibri" panose="020F0502020204030204" pitchFamily="34" charset="0"/>
                <a:cs typeface="Calibri"/>
              </a:rPr>
              <a:t>og jeg viser at jeg har </a:t>
            </a:r>
            <a:r>
              <a:rPr lang="nb-NO" sz="1350">
                <a:solidFill>
                  <a:srgbClr val="00B050"/>
                </a:solidFill>
                <a:latin typeface="Calibri"/>
                <a:ea typeface="Calibri" panose="020F0502020204030204" pitchFamily="34" charset="0"/>
                <a:cs typeface="Calibri"/>
              </a:rPr>
              <a:t>integritet </a:t>
            </a:r>
            <a:r>
              <a:rPr lang="nb-NO" sz="1350">
                <a:solidFill>
                  <a:prstClr val="white"/>
                </a:solidFill>
                <a:latin typeface="Calibri"/>
                <a:ea typeface="Calibri" panose="020F0502020204030204" pitchFamily="34" charset="0"/>
                <a:cs typeface="Calibri"/>
              </a:rPr>
              <a:t> </a:t>
            </a:r>
            <a:endParaRPr lang="nb-NO" sz="1350">
              <a:solidFill>
                <a:srgbClr val="00B050"/>
              </a:solidFill>
              <a:latin typeface="Calibri"/>
              <a:cs typeface="Times New Roman"/>
            </a:endParaRPr>
          </a:p>
        </p:txBody>
      </p:sp>
      <p:sp>
        <p:nvSpPr>
          <p:cNvPr id="10" name="Rektangel: avrundede hjørner 9">
            <a:extLst>
              <a:ext uri="{FF2B5EF4-FFF2-40B4-BE49-F238E27FC236}">
                <a16:creationId xmlns:a16="http://schemas.microsoft.com/office/drawing/2014/main" id="{681DB54B-E476-7DED-7576-F2473CC82286}"/>
              </a:ext>
            </a:extLst>
          </p:cNvPr>
          <p:cNvSpPr/>
          <p:nvPr/>
        </p:nvSpPr>
        <p:spPr>
          <a:xfrm>
            <a:off x="26833" y="4285942"/>
            <a:ext cx="8313566" cy="53921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lnSpc>
                <a:spcPct val="107000"/>
              </a:lnSpc>
              <a:spcAft>
                <a:spcPts val="600"/>
              </a:spcAft>
            </a:pPr>
            <a:r>
              <a:rPr lang="nb-NO" sz="1350" b="1" kern="100">
                <a:solidFill>
                  <a:srgbClr val="00B050"/>
                </a:solidFill>
                <a:latin typeface="Aptos" panose="020B0004020202020204" pitchFamily="34" charset="0"/>
                <a:ea typeface="Aptos" panose="020B0004020202020204" pitchFamily="34" charset="0"/>
                <a:cs typeface="Times New Roman" panose="02020603050405020304" pitchFamily="18" charset="0"/>
              </a:rPr>
              <a:t>Selvhevdelse - </a:t>
            </a:r>
            <a:r>
              <a:rPr lang="nb-NO" sz="1350" kern="100">
                <a:solidFill>
                  <a:prstClr val="white"/>
                </a:solidFill>
                <a:latin typeface="Aptos" panose="020B0004020202020204" pitchFamily="34" charset="0"/>
                <a:ea typeface="Aptos" panose="020B0004020202020204" pitchFamily="34" charset="0"/>
                <a:cs typeface="Times New Roman" panose="02020603050405020304" pitchFamily="18" charset="0"/>
              </a:rPr>
              <a:t>jeg tør å fremme mine synspunkter og argumentere for mine meninger, og jeg håndterer uenigheter og konflikter når det oppstår. </a:t>
            </a:r>
          </a:p>
        </p:txBody>
      </p:sp>
    </p:spTree>
    <p:extLst>
      <p:ext uri="{BB962C8B-B14F-4D97-AF65-F5344CB8AC3E}">
        <p14:creationId xmlns:p14="http://schemas.microsoft.com/office/powerpoint/2010/main" val="283449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7B2539-BB29-85DA-3728-47CE264ACE12}"/>
              </a:ext>
            </a:extLst>
          </p:cNvPr>
          <p:cNvPicPr>
            <a:picLocks noChangeAspect="1"/>
          </p:cNvPicPr>
          <p:nvPr/>
        </p:nvPicPr>
        <p:blipFill rotWithShape="1">
          <a:blip r:embed="rId2">
            <a:alphaModFix amt="50000"/>
          </a:blip>
          <a:srcRect l="7757" r="2912" b="2"/>
          <a:stretch/>
        </p:blipFill>
        <p:spPr>
          <a:xfrm>
            <a:off x="20" y="1"/>
            <a:ext cx="9143980" cy="6857999"/>
          </a:xfrm>
          <a:prstGeom prst="rect">
            <a:avLst/>
          </a:prstGeom>
        </p:spPr>
      </p:pic>
      <p:sp>
        <p:nvSpPr>
          <p:cNvPr id="2" name="Tittel 1">
            <a:extLst>
              <a:ext uri="{FF2B5EF4-FFF2-40B4-BE49-F238E27FC236}">
                <a16:creationId xmlns:a16="http://schemas.microsoft.com/office/drawing/2014/main" id="{C09653A1-244B-4328-4003-BC169100CA88}"/>
              </a:ext>
            </a:extLst>
          </p:cNvPr>
          <p:cNvSpPr>
            <a:spLocks noGrp="1"/>
          </p:cNvSpPr>
          <p:nvPr>
            <p:ph type="ctrTitle"/>
          </p:nvPr>
        </p:nvSpPr>
        <p:spPr>
          <a:xfrm>
            <a:off x="1143000" y="1122362"/>
            <a:ext cx="6858000" cy="2900518"/>
          </a:xfrm>
        </p:spPr>
        <p:txBody>
          <a:bodyPr>
            <a:normAutofit/>
          </a:bodyPr>
          <a:lstStyle/>
          <a:p>
            <a:r>
              <a:rPr lang="nb-NO">
                <a:solidFill>
                  <a:srgbClr val="FFFFFF"/>
                </a:solidFill>
              </a:rPr>
              <a:t>Russegrupper og «Heggen-fester»</a:t>
            </a:r>
          </a:p>
        </p:txBody>
      </p:sp>
      <p:sp>
        <p:nvSpPr>
          <p:cNvPr id="3" name="Plassholder for innhold 2">
            <a:extLst>
              <a:ext uri="{FF2B5EF4-FFF2-40B4-BE49-F238E27FC236}">
                <a16:creationId xmlns:a16="http://schemas.microsoft.com/office/drawing/2014/main" id="{D35CB16E-E90A-6517-0DB5-85F6F28A31F8}"/>
              </a:ext>
            </a:extLst>
          </p:cNvPr>
          <p:cNvSpPr>
            <a:spLocks noGrp="1"/>
          </p:cNvSpPr>
          <p:nvPr>
            <p:ph type="subTitle" idx="1"/>
          </p:nvPr>
        </p:nvSpPr>
        <p:spPr>
          <a:xfrm>
            <a:off x="1143000" y="4159404"/>
            <a:ext cx="6858000" cy="1098395"/>
          </a:xfrm>
        </p:spPr>
        <p:txBody>
          <a:bodyPr>
            <a:normAutofit/>
          </a:bodyPr>
          <a:lstStyle/>
          <a:p>
            <a:r>
              <a:rPr lang="nb-NO">
                <a:solidFill>
                  <a:srgbClr val="FFFFFF"/>
                </a:solidFill>
              </a:rPr>
              <a:t>Hva vet vi?</a:t>
            </a:r>
          </a:p>
          <a:p>
            <a:r>
              <a:rPr lang="nb-NO">
                <a:solidFill>
                  <a:srgbClr val="FFFFFF"/>
                </a:solidFill>
              </a:rPr>
              <a:t>Hva gjør skolen?</a:t>
            </a:r>
          </a:p>
          <a:p>
            <a:r>
              <a:rPr lang="nb-NO">
                <a:solidFill>
                  <a:srgbClr val="FFFFFF"/>
                </a:solidFill>
              </a:rPr>
              <a:t>Hva kan foresatte gjøre hjemme?</a:t>
            </a:r>
          </a:p>
        </p:txBody>
      </p:sp>
    </p:spTree>
    <p:extLst>
      <p:ext uri="{BB962C8B-B14F-4D97-AF65-F5344CB8AC3E}">
        <p14:creationId xmlns:p14="http://schemas.microsoft.com/office/powerpoint/2010/main" val="59596085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Shape 92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tel 1"/>
          <p:cNvSpPr>
            <a:spLocks noGrp="1"/>
          </p:cNvSpPr>
          <p:nvPr>
            <p:ph type="title"/>
          </p:nvPr>
        </p:nvSpPr>
        <p:spPr>
          <a:xfrm>
            <a:off x="515125" y="1153572"/>
            <a:ext cx="2400300" cy="4461163"/>
          </a:xfrm>
        </p:spPr>
        <p:txBody>
          <a:bodyPr>
            <a:normAutofit/>
          </a:bodyPr>
          <a:lstStyle/>
          <a:p>
            <a:r>
              <a:rPr lang="nb-NO" altLang="nb-NO">
                <a:solidFill>
                  <a:srgbClr val="FFFFFF"/>
                </a:solidFill>
                <a:latin typeface="Arial" panose="020B0604020202020204" pitchFamily="34" charset="0"/>
                <a:cs typeface="Arial" panose="020B0604020202020204" pitchFamily="34" charset="0"/>
              </a:rPr>
              <a:t>Samarbeid skole/hjem</a:t>
            </a:r>
          </a:p>
        </p:txBody>
      </p:sp>
      <p:sp>
        <p:nvSpPr>
          <p:cNvPr id="9228" name="Arc 92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19" name="Plassholder for innhold 2"/>
          <p:cNvSpPr>
            <a:spLocks noGrp="1"/>
          </p:cNvSpPr>
          <p:nvPr>
            <p:ph idx="1"/>
          </p:nvPr>
        </p:nvSpPr>
        <p:spPr>
          <a:xfrm>
            <a:off x="3335481" y="591344"/>
            <a:ext cx="5179868" cy="5585619"/>
          </a:xfrm>
        </p:spPr>
        <p:txBody>
          <a:bodyPr anchor="ctr">
            <a:normAutofit/>
          </a:bodyPr>
          <a:lstStyle/>
          <a:p>
            <a:pPr>
              <a:buFontTx/>
              <a:buNone/>
            </a:pPr>
            <a:r>
              <a:rPr lang="nb-NO" altLang="nb-NO" b="1" u="sng" dirty="0">
                <a:latin typeface="Arial" panose="020B0604020202020204" pitchFamily="34" charset="0"/>
                <a:cs typeface="Arial" panose="020B0604020202020204" pitchFamily="34" charset="0"/>
              </a:rPr>
              <a:t>Forskrift til opplæringsloven</a:t>
            </a:r>
          </a:p>
          <a:p>
            <a:r>
              <a:rPr lang="nb-NO" altLang="nb-NO" dirty="0">
                <a:latin typeface="Arial" panose="020B0604020202020204" pitchFamily="34" charset="0"/>
                <a:cs typeface="Arial" panose="020B0604020202020204" pitchFamily="34" charset="0"/>
              </a:rPr>
              <a:t>Elevsamtale; En gang i hver termin Foreldresamtale i første halvdel av opplæringsåret</a:t>
            </a:r>
          </a:p>
          <a:p>
            <a:pPr marL="342900" lvl="1" indent="0">
              <a:buNone/>
            </a:pPr>
            <a:endParaRPr lang="nb-NO" altLang="nb-NO" dirty="0">
              <a:latin typeface="Arial" panose="020B0604020202020204" pitchFamily="34" charset="0"/>
              <a:cs typeface="Arial" panose="020B0604020202020204" pitchFamily="34" charset="0"/>
            </a:endParaRPr>
          </a:p>
          <a:p>
            <a:r>
              <a:rPr lang="nb-NO" altLang="nb-NO" dirty="0">
                <a:latin typeface="Arial" panose="020B0604020202020204" pitchFamily="34" charset="0"/>
                <a:cs typeface="Arial" panose="020B0604020202020204" pitchFamily="34" charset="0"/>
              </a:rPr>
              <a:t>Skolen har ansvar for samarbeid med heimen</a:t>
            </a:r>
          </a:p>
          <a:p>
            <a:pPr lvl="1"/>
            <a:r>
              <a:rPr lang="nb-NO" altLang="nb-NO" dirty="0">
                <a:latin typeface="Arial" panose="020B0604020202020204" pitchFamily="34" charset="0"/>
                <a:cs typeface="Arial" panose="020B0604020202020204" pitchFamily="34" charset="0"/>
              </a:rPr>
              <a:t>Skal ha elevens faglige og sosiale utvikling i fokus</a:t>
            </a:r>
          </a:p>
          <a:p>
            <a:pPr lvl="1"/>
            <a:r>
              <a:rPr lang="nb-NO" altLang="nb-NO" dirty="0">
                <a:latin typeface="Arial" panose="020B0604020202020204" pitchFamily="34" charset="0"/>
                <a:cs typeface="Arial" panose="020B0604020202020204" pitchFamily="34" charset="0"/>
              </a:rPr>
              <a:t>Foreldremøte – september og februar</a:t>
            </a:r>
          </a:p>
          <a:p>
            <a:pPr lvl="1"/>
            <a:r>
              <a:rPr lang="nb-NO" altLang="nb-NO" dirty="0">
                <a:latin typeface="Arial" panose="020B0604020202020204" pitchFamily="34" charset="0"/>
                <a:cs typeface="Arial" panose="020B0604020202020204" pitchFamily="34" charset="0"/>
              </a:rPr>
              <a:t>Skal varsle om elevens fravær </a:t>
            </a:r>
          </a:p>
          <a:p>
            <a:pPr lvl="1"/>
            <a:r>
              <a:rPr lang="nb-NO" altLang="nb-NO" dirty="0">
                <a:latin typeface="Arial" panose="020B0604020202020204" pitchFamily="34" charset="0"/>
                <a:cs typeface="Arial" panose="020B0604020202020204" pitchFamily="34" charset="0"/>
              </a:rPr>
              <a:t>Skal varsle dersom fare for IV og nedsatt orden/oppførsel</a:t>
            </a:r>
          </a:p>
          <a:p>
            <a:pPr lvl="1"/>
            <a:r>
              <a:rPr lang="nb-NO" altLang="nb-NO" dirty="0">
                <a:latin typeface="Arial" panose="020B0604020202020204" pitchFamily="34" charset="0"/>
                <a:cs typeface="Arial" panose="020B0604020202020204" pitchFamily="34" charset="0"/>
              </a:rPr>
              <a:t>Karakterer og fravær kan følges i VIS</a:t>
            </a:r>
          </a:p>
        </p:txBody>
      </p:sp>
    </p:spTree>
    <p:extLst>
      <p:ext uri="{BB962C8B-B14F-4D97-AF65-F5344CB8AC3E}">
        <p14:creationId xmlns:p14="http://schemas.microsoft.com/office/powerpoint/2010/main" val="38551160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E2FF84-40E3-D2BD-BE11-C2A2E4910F13}"/>
              </a:ext>
            </a:extLst>
          </p:cNvPr>
          <p:cNvSpPr>
            <a:spLocks noGrp="1"/>
          </p:cNvSpPr>
          <p:nvPr>
            <p:ph type="title"/>
          </p:nvPr>
        </p:nvSpPr>
        <p:spPr>
          <a:xfrm>
            <a:off x="657519" y="741391"/>
            <a:ext cx="2591866" cy="1616203"/>
          </a:xfrm>
        </p:spPr>
        <p:txBody>
          <a:bodyPr anchor="b">
            <a:normAutofit/>
          </a:bodyPr>
          <a:lstStyle/>
          <a:p>
            <a:r>
              <a:rPr lang="nb-NO" sz="2800"/>
              <a:t>Visma </a:t>
            </a:r>
            <a:r>
              <a:rPr lang="nb-NO" sz="2800" err="1"/>
              <a:t>InSchool</a:t>
            </a:r>
            <a:endParaRPr lang="nb-NO" sz="2800"/>
          </a:p>
        </p:txBody>
      </p:sp>
      <p:sp>
        <p:nvSpPr>
          <p:cNvPr id="3" name="Plassholder for innhold 2">
            <a:extLst>
              <a:ext uri="{FF2B5EF4-FFF2-40B4-BE49-F238E27FC236}">
                <a16:creationId xmlns:a16="http://schemas.microsoft.com/office/drawing/2014/main" id="{2525D836-67CB-731D-D7A1-159562F88881}"/>
              </a:ext>
            </a:extLst>
          </p:cNvPr>
          <p:cNvSpPr>
            <a:spLocks noGrp="1"/>
          </p:cNvSpPr>
          <p:nvPr>
            <p:ph idx="1"/>
          </p:nvPr>
        </p:nvSpPr>
        <p:spPr>
          <a:xfrm>
            <a:off x="657518" y="2533476"/>
            <a:ext cx="3266409" cy="3447832"/>
          </a:xfrm>
        </p:spPr>
        <p:txBody>
          <a:bodyPr anchor="t">
            <a:normAutofit/>
          </a:bodyPr>
          <a:lstStyle/>
          <a:p>
            <a:r>
              <a:rPr lang="nb-NO" sz="2800" dirty="0">
                <a:latin typeface="+mj-lt"/>
                <a:ea typeface="+mj-ea"/>
                <a:cs typeface="+mj-cs"/>
              </a:rPr>
              <a:t>Instruksjonsvideo:</a:t>
            </a:r>
            <a:endParaRPr lang="nb-NO" sz="2800" dirty="0">
              <a:latin typeface="+mj-lt"/>
              <a:ea typeface="+mj-ea"/>
              <a:cs typeface="+mj-cs"/>
              <a:hlinkClick r:id="rId2">
                <a:extLst>
                  <a:ext uri="{A12FA001-AC4F-418D-AE19-62706E023703}">
                    <ahyp:hlinkClr xmlns:ahyp="http://schemas.microsoft.com/office/drawing/2018/hyperlinkcolor" val="tx"/>
                  </a:ext>
                </a:extLst>
              </a:hlinkClick>
            </a:endParaRPr>
          </a:p>
          <a:p>
            <a:r>
              <a:rPr lang="nb-NO" sz="1700" u="sng" dirty="0">
                <a:effectLst/>
                <a:latin typeface="Calibri" panose="020F0502020204030204" pitchFamily="34" charset="0"/>
                <a:ea typeface="Calibri" panose="020F0502020204030204" pitchFamily="34" charset="0"/>
                <a:hlinkClick r:id="rId2"/>
              </a:rPr>
              <a:t>https://youtu.be/RLr5NJWp_wY</a:t>
            </a:r>
            <a:endParaRPr lang="nb-NO" sz="1700" u="sng" dirty="0">
              <a:effectLst/>
              <a:latin typeface="Calibri" panose="020F0502020204030204" pitchFamily="34" charset="0"/>
              <a:ea typeface="Calibri" panose="020F0502020204030204" pitchFamily="34" charset="0"/>
            </a:endParaRPr>
          </a:p>
          <a:p>
            <a:endParaRPr lang="nb-NO" sz="1700" u="sng" dirty="0">
              <a:latin typeface="Calibri" panose="020F0502020204030204" pitchFamily="34" charset="0"/>
            </a:endParaRPr>
          </a:p>
          <a:p>
            <a:endParaRPr lang="nb-NO" sz="1700" u="sng" dirty="0">
              <a:latin typeface="Calibri" panose="020F0502020204030204" pitchFamily="34" charset="0"/>
            </a:endParaRPr>
          </a:p>
          <a:p>
            <a:r>
              <a:rPr lang="nb-NO" sz="2400" dirty="0">
                <a:latin typeface="Calibri" panose="020F0502020204030204" pitchFamily="34" charset="0"/>
              </a:rPr>
              <a:t>Adresse til innlogging:</a:t>
            </a:r>
          </a:p>
          <a:p>
            <a:pPr marL="0" indent="0">
              <a:buNone/>
            </a:pPr>
            <a:r>
              <a:rPr lang="nb-NO" sz="1700" dirty="0">
                <a:hlinkClick r:id="rId3"/>
              </a:rPr>
              <a:t>https://heggen-vgs.inschool.visma.no/Login.jsp#/</a:t>
            </a:r>
            <a:endParaRPr lang="nb-NO" sz="1700" dirty="0"/>
          </a:p>
          <a:p>
            <a:pPr marL="0" indent="0">
              <a:buNone/>
            </a:pPr>
            <a:endParaRPr lang="nb-NO" sz="1700" dirty="0"/>
          </a:p>
        </p:txBody>
      </p:sp>
      <p:pic>
        <p:nvPicPr>
          <p:cNvPr id="5" name="Bilde 4">
            <a:extLst>
              <a:ext uri="{FF2B5EF4-FFF2-40B4-BE49-F238E27FC236}">
                <a16:creationId xmlns:a16="http://schemas.microsoft.com/office/drawing/2014/main" id="{D5382768-B2C2-7934-E1BF-32FA37F19642}"/>
              </a:ext>
            </a:extLst>
          </p:cNvPr>
          <p:cNvPicPr>
            <a:picLocks noChangeAspect="1"/>
          </p:cNvPicPr>
          <p:nvPr/>
        </p:nvPicPr>
        <p:blipFill>
          <a:blip r:embed="rId4"/>
          <a:stretch>
            <a:fillRect/>
          </a:stretch>
        </p:blipFill>
        <p:spPr>
          <a:xfrm>
            <a:off x="4499992" y="1196752"/>
            <a:ext cx="4186469" cy="5384528"/>
          </a:xfrm>
          <a:prstGeom prst="rect">
            <a:avLst/>
          </a:prstGeom>
        </p:spPr>
      </p:pic>
      <p:grpSp>
        <p:nvGrpSpPr>
          <p:cNvPr id="18" name="Group 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6858000"/>
            <a:chOff x="12068638" y="0"/>
            <a:chExt cx="123362" cy="6858000"/>
          </a:xfrm>
        </p:grpSpPr>
        <p:sp>
          <p:nvSpPr>
            <p:cNvPr id="11"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140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CD7D5DE-6485-4CAD-8D0A-4CD3158A7854}"/>
              </a:ext>
            </a:extLst>
          </p:cNvPr>
          <p:cNvSpPr>
            <a:spLocks noGrp="1"/>
          </p:cNvSpPr>
          <p:nvPr>
            <p:ph type="title"/>
          </p:nvPr>
        </p:nvSpPr>
        <p:spPr>
          <a:xfrm>
            <a:off x="395536" y="4581128"/>
            <a:ext cx="8408193" cy="744836"/>
          </a:xfrm>
        </p:spPr>
        <p:txBody>
          <a:bodyPr vert="horz" lIns="91440" tIns="45720" rIns="91440" bIns="45720" rtlCol="0" anchor="ctr">
            <a:normAutofit/>
          </a:bodyPr>
          <a:lstStyle/>
          <a:p>
            <a:pPr algn="ctr" defTabSz="914400"/>
            <a:endParaRPr lang="en-US" sz="2800" kern="1200">
              <a:solidFill>
                <a:schemeClr val="bg1"/>
              </a:solidFill>
              <a:latin typeface="+mj-lt"/>
              <a:ea typeface="+mj-ea"/>
              <a:cs typeface="+mj-cs"/>
            </a:endParaRPr>
          </a:p>
        </p:txBody>
      </p:sp>
      <p:pic>
        <p:nvPicPr>
          <p:cNvPr id="4" name="Plassholder for innhold 3" descr="Et bilde som inneholder tekst, utklipp&#10;&#10;Automatisk generert beskrivelse">
            <a:extLst>
              <a:ext uri="{FF2B5EF4-FFF2-40B4-BE49-F238E27FC236}">
                <a16:creationId xmlns:a16="http://schemas.microsoft.com/office/drawing/2014/main" id="{A948B387-66A9-4238-9596-EF26DF3CC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0" y="1212185"/>
            <a:ext cx="8178799" cy="2699003"/>
          </a:xfrm>
          <a:prstGeom prst="rect">
            <a:avLst/>
          </a:prstGeom>
        </p:spPr>
      </p:pic>
    </p:spTree>
    <p:extLst>
      <p:ext uri="{BB962C8B-B14F-4D97-AF65-F5344CB8AC3E}">
        <p14:creationId xmlns:p14="http://schemas.microsoft.com/office/powerpoint/2010/main" val="407143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075568" y="1241397"/>
            <a:ext cx="4995893" cy="2385919"/>
          </a:xfrm>
        </p:spPr>
        <p:txBody>
          <a:bodyPr vert="horz" lIns="91440" tIns="45720" rIns="91440" bIns="45720" rtlCol="0" anchor="b">
            <a:normAutofit/>
          </a:bodyPr>
          <a:lstStyle/>
          <a:p>
            <a:pPr algn="ctr" defTabSz="914400"/>
            <a:endParaRPr lang="en-US" sz="3500" kern="1200">
              <a:solidFill>
                <a:schemeClr val="tx1"/>
              </a:solidFill>
              <a:latin typeface="+mj-lt"/>
              <a:ea typeface="+mj-ea"/>
              <a:cs typeface="+mj-cs"/>
            </a:endParaRPr>
          </a:p>
        </p:txBody>
      </p:sp>
      <p:grpSp>
        <p:nvGrpSpPr>
          <p:cNvPr id="9" name="Group 8">
            <a:extLst>
              <a:ext uri="{FF2B5EF4-FFF2-40B4-BE49-F238E27FC236}">
                <a16:creationId xmlns:a16="http://schemas.microsoft.com/office/drawing/2014/main" id="{8CDD169D-D9EF-76C0-E5E2-AF3CB399BE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0" name="Rectangle 9">
              <a:extLst>
                <a:ext uri="{FF2B5EF4-FFF2-40B4-BE49-F238E27FC236}">
                  <a16:creationId xmlns:a16="http://schemas.microsoft.com/office/drawing/2014/main" id="{90C11A61-5FF9-ABB4-D6A8-E2420D9FC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0D1B6C-CE1F-818D-CB3D-07FBCDBFF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ktangel 3"/>
          <p:cNvSpPr/>
          <p:nvPr/>
        </p:nvSpPr>
        <p:spPr>
          <a:xfrm>
            <a:off x="1944014" y="2362335"/>
            <a:ext cx="5486400" cy="2944011"/>
          </a:xfrm>
          <a:prstGeom prst="rect">
            <a:avLst/>
          </a:prstGeom>
        </p:spPr>
        <p:txBody>
          <a:bodyPr wrap="square">
            <a:spAutoFit/>
          </a:bodyPr>
          <a:lstStyle/>
          <a:p>
            <a:pPr>
              <a:lnSpc>
                <a:spcPct val="107000"/>
              </a:lnSpc>
              <a:spcAft>
                <a:spcPts val="600"/>
              </a:spcAft>
            </a:pPr>
            <a:r>
              <a:rPr lang="nb-NO" sz="1050" b="1">
                <a:latin typeface="Calibri" panose="020F0502020204030204" pitchFamily="34" charset="0"/>
                <a:ea typeface="Calibri" panose="020F0502020204030204" pitchFamily="34" charset="0"/>
                <a:cs typeface="Calibri" panose="020F0502020204030204" pitchFamily="34" charset="0"/>
              </a:rPr>
              <a:t> </a:t>
            </a:r>
            <a:endParaRPr lang="nb-NO" sz="9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nb-NO" sz="2400">
                <a:latin typeface="Times New Roman" panose="02020603050405020304" pitchFamily="18" charset="0"/>
                <a:ea typeface="Calibri" panose="020F0502020204030204" pitchFamily="34" charset="0"/>
                <a:cs typeface="Times New Roman" panose="02020603050405020304" pitchFamily="18" charset="0"/>
              </a:rPr>
              <a:t>PEDAGOGISK PLATTFORM</a:t>
            </a:r>
            <a:br>
              <a:rPr lang="nb-NO" sz="2400">
                <a:latin typeface="Times New Roman" panose="02020603050405020304" pitchFamily="18" charset="0"/>
                <a:ea typeface="Calibri" panose="020F0502020204030204" pitchFamily="34" charset="0"/>
                <a:cs typeface="Times New Roman" panose="02020603050405020304" pitchFamily="18" charset="0"/>
              </a:rPr>
            </a:br>
            <a:endParaRPr lang="nb-NO" sz="24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600"/>
              </a:spcAft>
            </a:pPr>
            <a:r>
              <a:rPr lang="nb-NO" sz="2400" b="1">
                <a:latin typeface="Times New Roman" panose="02020603050405020304" pitchFamily="18" charset="0"/>
                <a:ea typeface="Calibri" panose="020F0502020204030204" pitchFamily="34" charset="0"/>
                <a:cs typeface="Times New Roman" panose="02020603050405020304" pitchFamily="18" charset="0"/>
              </a:rPr>
              <a:t>Sammen bygger vi framtidas kompetanse</a:t>
            </a:r>
            <a:endParaRPr lang="nb-NO" sz="24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600"/>
              </a:spcAft>
            </a:pPr>
            <a:r>
              <a:rPr lang="nb-NO" sz="240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600"/>
              </a:spcAft>
            </a:pPr>
            <a:r>
              <a:rPr lang="nb-NO" sz="2400">
                <a:latin typeface="Times New Roman" panose="02020603050405020304" pitchFamily="18" charset="0"/>
                <a:ea typeface="Calibri" panose="020F0502020204030204" pitchFamily="34" charset="0"/>
                <a:cs typeface="Times New Roman" panose="02020603050405020304" pitchFamily="18" charset="0"/>
              </a:rPr>
              <a:t>MODIG  RAUS  BÆREKRAFTIG</a:t>
            </a:r>
          </a:p>
        </p:txBody>
      </p:sp>
    </p:spTree>
    <p:extLst>
      <p:ext uri="{BB962C8B-B14F-4D97-AF65-F5344CB8AC3E}">
        <p14:creationId xmlns:p14="http://schemas.microsoft.com/office/powerpoint/2010/main" val="401731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9" name="Rectangle 225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1" name="Rectangle 225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3" name="Rectangle 225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tel 1"/>
          <p:cNvSpPr>
            <a:spLocks noGrp="1"/>
          </p:cNvSpPr>
          <p:nvPr>
            <p:ph type="title"/>
          </p:nvPr>
        </p:nvSpPr>
        <p:spPr>
          <a:xfrm>
            <a:off x="1028697" y="348865"/>
            <a:ext cx="7533018" cy="877729"/>
          </a:xfrm>
        </p:spPr>
        <p:txBody>
          <a:bodyPr anchor="ctr">
            <a:normAutofit/>
          </a:bodyPr>
          <a:lstStyle/>
          <a:p>
            <a:pPr eaLnBrk="1" hangingPunct="1"/>
            <a:r>
              <a:rPr lang="nb-NO" altLang="nb-NO" sz="3500">
                <a:solidFill>
                  <a:srgbClr val="FFFFFF"/>
                </a:solidFill>
                <a:latin typeface="Arial" panose="020B0604020202020204" pitchFamily="34" charset="0"/>
                <a:cs typeface="Arial" panose="020B0604020202020204" pitchFamily="34" charset="0"/>
              </a:rPr>
              <a:t>Hjemmesiden</a:t>
            </a:r>
          </a:p>
        </p:txBody>
      </p:sp>
      <p:graphicFrame>
        <p:nvGraphicFramePr>
          <p:cNvPr id="22533" name="Plassholder for innhold 2">
            <a:extLst>
              <a:ext uri="{FF2B5EF4-FFF2-40B4-BE49-F238E27FC236}">
                <a16:creationId xmlns:a16="http://schemas.microsoft.com/office/drawing/2014/main" id="{9FB7D299-A5FF-4E26-B4B9-49E90A2DE232}"/>
              </a:ext>
            </a:extLst>
          </p:cNvPr>
          <p:cNvGraphicFramePr>
            <a:graphicFrameLocks noGrp="1"/>
          </p:cNvGraphicFramePr>
          <p:nvPr>
            <p:ph idx="1"/>
            <p:extLst>
              <p:ext uri="{D42A27DB-BD31-4B8C-83A1-F6EECF244321}">
                <p14:modId xmlns:p14="http://schemas.microsoft.com/office/powerpoint/2010/main" val="103185975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5794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081B02-F8F1-4AA2-B9F0-AA7AA7D7A186}"/>
              </a:ext>
            </a:extLst>
          </p:cNvPr>
          <p:cNvSpPr>
            <a:spLocks noGrp="1"/>
          </p:cNvSpPr>
          <p:nvPr>
            <p:ph type="title"/>
          </p:nvPr>
        </p:nvSpPr>
        <p:spPr>
          <a:xfrm>
            <a:off x="3243942" y="260648"/>
            <a:ext cx="5309185" cy="926976"/>
          </a:xfrm>
        </p:spPr>
        <p:txBody>
          <a:bodyPr/>
          <a:lstStyle/>
          <a:p>
            <a:r>
              <a:rPr lang="nb-NO" dirty="0"/>
              <a:t>Oversikt over klasser og rom</a:t>
            </a:r>
          </a:p>
        </p:txBody>
      </p:sp>
      <p:graphicFrame>
        <p:nvGraphicFramePr>
          <p:cNvPr id="6" name="Plassholder for innhold 5">
            <a:extLst>
              <a:ext uri="{FF2B5EF4-FFF2-40B4-BE49-F238E27FC236}">
                <a16:creationId xmlns:a16="http://schemas.microsoft.com/office/drawing/2014/main" id="{22BE0DCA-65D2-92DC-D3CF-01F23E801AAC}"/>
              </a:ext>
            </a:extLst>
          </p:cNvPr>
          <p:cNvGraphicFramePr>
            <a:graphicFrameLocks noGrp="1"/>
          </p:cNvGraphicFramePr>
          <p:nvPr>
            <p:ph idx="1"/>
            <p:extLst>
              <p:ext uri="{D42A27DB-BD31-4B8C-83A1-F6EECF244321}">
                <p14:modId xmlns:p14="http://schemas.microsoft.com/office/powerpoint/2010/main" val="403975179"/>
              </p:ext>
            </p:extLst>
          </p:nvPr>
        </p:nvGraphicFramePr>
        <p:xfrm>
          <a:off x="212271" y="1328057"/>
          <a:ext cx="8719457" cy="5040068"/>
        </p:xfrm>
        <a:graphic>
          <a:graphicData uri="http://schemas.openxmlformats.org/drawingml/2006/table">
            <a:tbl>
              <a:tblPr firstRow="1" firstCol="1" bandRow="1">
                <a:tableStyleId>{5C22544A-7EE6-4342-B048-85BDC9FD1C3A}</a:tableStyleId>
              </a:tblPr>
              <a:tblGrid>
                <a:gridCol w="2813011">
                  <a:extLst>
                    <a:ext uri="{9D8B030D-6E8A-4147-A177-3AD203B41FA5}">
                      <a16:colId xmlns:a16="http://schemas.microsoft.com/office/drawing/2014/main" val="2545658303"/>
                    </a:ext>
                  </a:extLst>
                </a:gridCol>
                <a:gridCol w="2953223">
                  <a:extLst>
                    <a:ext uri="{9D8B030D-6E8A-4147-A177-3AD203B41FA5}">
                      <a16:colId xmlns:a16="http://schemas.microsoft.com/office/drawing/2014/main" val="1145253544"/>
                    </a:ext>
                  </a:extLst>
                </a:gridCol>
                <a:gridCol w="2953223">
                  <a:extLst>
                    <a:ext uri="{9D8B030D-6E8A-4147-A177-3AD203B41FA5}">
                      <a16:colId xmlns:a16="http://schemas.microsoft.com/office/drawing/2014/main" val="1872140719"/>
                    </a:ext>
                  </a:extLst>
                </a:gridCol>
              </a:tblGrid>
              <a:tr h="130257">
                <a:tc gridSpan="3">
                  <a:txBody>
                    <a:bodyPr/>
                    <a:lstStyle/>
                    <a:p>
                      <a:pPr algn="ctr">
                        <a:lnSpc>
                          <a:spcPct val="107000"/>
                        </a:lnSpc>
                        <a:spcBef>
                          <a:spcPts val="500"/>
                        </a:spcBef>
                        <a:spcAft>
                          <a:spcPts val="500"/>
                        </a:spcAft>
                      </a:pPr>
                      <a:r>
                        <a:rPr lang="nb-NO" sz="1200" dirty="0">
                          <a:effectLst/>
                        </a:rPr>
                        <a:t>VG1</a:t>
                      </a:r>
                      <a:endParaRPr lang="nb-NO"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674854322"/>
                  </a:ext>
                </a:extLst>
              </a:tr>
              <a:tr h="489564">
                <a:tc>
                  <a:txBody>
                    <a:bodyPr/>
                    <a:lstStyle/>
                    <a:p>
                      <a:pPr>
                        <a:lnSpc>
                          <a:spcPct val="107000"/>
                        </a:lnSpc>
                        <a:spcBef>
                          <a:spcPts val="500"/>
                        </a:spcBef>
                        <a:spcAft>
                          <a:spcPts val="500"/>
                        </a:spcAft>
                      </a:pPr>
                      <a:r>
                        <a:rPr lang="nb-NO" sz="1800" dirty="0">
                          <a:effectLst/>
                        </a:rPr>
                        <a:t>1STA</a:t>
                      </a: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rPr>
                        <a:t>Ann Turi Ursin</a:t>
                      </a:r>
                    </a:p>
                    <a:p>
                      <a:pPr>
                        <a:lnSpc>
                          <a:spcPct val="107000"/>
                        </a:lnSpc>
                        <a:spcBef>
                          <a:spcPts val="500"/>
                        </a:spcBef>
                        <a:spcAft>
                          <a:spcPts val="500"/>
                        </a:spcAft>
                      </a:pPr>
                      <a:r>
                        <a:rPr lang="nb-NO" sz="1800" dirty="0">
                          <a:effectLst/>
                        </a:rPr>
                        <a:t>Brita Karlsen</a:t>
                      </a: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Rom 148</a:t>
                      </a:r>
                    </a:p>
                  </a:txBody>
                  <a:tcPr marL="68580" marR="68580" marT="0" marB="0"/>
                </a:tc>
                <a:extLst>
                  <a:ext uri="{0D108BD9-81ED-4DB2-BD59-A6C34878D82A}">
                    <a16:rowId xmlns:a16="http://schemas.microsoft.com/office/drawing/2014/main" val="1861214431"/>
                  </a:ext>
                </a:extLst>
              </a:tr>
              <a:tr h="694970">
                <a:tc>
                  <a:txBody>
                    <a:bodyPr/>
                    <a:lstStyle/>
                    <a:p>
                      <a:pPr>
                        <a:lnSpc>
                          <a:spcPct val="107000"/>
                        </a:lnSpc>
                        <a:spcBef>
                          <a:spcPts val="500"/>
                        </a:spcBef>
                        <a:spcAft>
                          <a:spcPts val="500"/>
                        </a:spcAft>
                      </a:pPr>
                      <a:r>
                        <a:rPr lang="nb-NO" sz="1800">
                          <a:effectLst/>
                        </a:rPr>
                        <a:t>1STB</a:t>
                      </a:r>
                      <a:endParaRPr lang="nb-NO"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a:effectLst/>
                        </a:rPr>
                        <a:t>Marianne Aamot Linaker</a:t>
                      </a:r>
                    </a:p>
                    <a:p>
                      <a:pPr>
                        <a:lnSpc>
                          <a:spcPct val="107000"/>
                        </a:lnSpc>
                        <a:spcBef>
                          <a:spcPts val="500"/>
                        </a:spcBef>
                        <a:spcAft>
                          <a:spcPts val="500"/>
                        </a:spcAft>
                      </a:pPr>
                      <a:r>
                        <a:rPr lang="nb-NO" sz="1800">
                          <a:effectLst/>
                        </a:rPr>
                        <a:t>Merethe Eliassen</a:t>
                      </a:r>
                      <a:endParaRPr lang="nb-NO"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Rom 150</a:t>
                      </a:r>
                    </a:p>
                  </a:txBody>
                  <a:tcPr marL="68580" marR="68580" marT="0" marB="0"/>
                </a:tc>
                <a:extLst>
                  <a:ext uri="{0D108BD9-81ED-4DB2-BD59-A6C34878D82A}">
                    <a16:rowId xmlns:a16="http://schemas.microsoft.com/office/drawing/2014/main" val="1084919059"/>
                  </a:ext>
                </a:extLst>
              </a:tr>
              <a:tr h="783853">
                <a:tc>
                  <a:txBody>
                    <a:bodyPr/>
                    <a:lstStyle/>
                    <a:p>
                      <a:pPr>
                        <a:lnSpc>
                          <a:spcPct val="107000"/>
                        </a:lnSpc>
                        <a:spcBef>
                          <a:spcPts val="500"/>
                        </a:spcBef>
                        <a:spcAft>
                          <a:spcPts val="500"/>
                        </a:spcAft>
                      </a:pPr>
                      <a:r>
                        <a:rPr lang="nb-NO" sz="1800" dirty="0">
                          <a:effectLst/>
                        </a:rPr>
                        <a:t>1STC</a:t>
                      </a: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rPr>
                        <a:t>Vibeke Bakken</a:t>
                      </a:r>
                    </a:p>
                    <a:p>
                      <a:pPr>
                        <a:lnSpc>
                          <a:spcPct val="107000"/>
                        </a:lnSpc>
                        <a:spcBef>
                          <a:spcPts val="500"/>
                        </a:spcBef>
                        <a:spcAft>
                          <a:spcPts val="500"/>
                        </a:spcAft>
                      </a:pPr>
                      <a:r>
                        <a:rPr lang="nb-NO" sz="1800" dirty="0">
                          <a:effectLst/>
                        </a:rPr>
                        <a:t>Grete Lyngfoss</a:t>
                      </a:r>
                    </a:p>
                  </a:txBody>
                  <a:tcPr marL="68580" marR="68580" marT="0" marB="0"/>
                </a:tc>
                <a:tc>
                  <a:txBody>
                    <a:bodyPr/>
                    <a:lstStyle/>
                    <a:p>
                      <a:pPr>
                        <a:lnSpc>
                          <a:spcPct val="107000"/>
                        </a:lnSpc>
                        <a:spcBef>
                          <a:spcPts val="500"/>
                        </a:spcBef>
                        <a:spcAft>
                          <a:spcPts val="5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Rom 152</a:t>
                      </a:r>
                    </a:p>
                  </a:txBody>
                  <a:tcPr marL="68580" marR="68580" marT="0" marB="0"/>
                </a:tc>
                <a:extLst>
                  <a:ext uri="{0D108BD9-81ED-4DB2-BD59-A6C34878D82A}">
                    <a16:rowId xmlns:a16="http://schemas.microsoft.com/office/drawing/2014/main" val="2961881559"/>
                  </a:ext>
                </a:extLst>
              </a:tr>
              <a:tr h="489564">
                <a:tc>
                  <a:txBody>
                    <a:bodyPr/>
                    <a:lstStyle/>
                    <a:p>
                      <a:pPr>
                        <a:lnSpc>
                          <a:spcPct val="107000"/>
                        </a:lnSpc>
                        <a:spcBef>
                          <a:spcPts val="500"/>
                        </a:spcBef>
                        <a:spcAft>
                          <a:spcPts val="500"/>
                        </a:spcAft>
                      </a:pPr>
                      <a:r>
                        <a:rPr lang="nb-NO" sz="1800">
                          <a:effectLst/>
                        </a:rPr>
                        <a:t>1STD</a:t>
                      </a:r>
                      <a:endParaRPr lang="nb-NO"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a:effectLst/>
                        </a:rPr>
                        <a:t>Stian Storeng</a:t>
                      </a:r>
                    </a:p>
                    <a:p>
                      <a:pPr>
                        <a:lnSpc>
                          <a:spcPct val="107000"/>
                        </a:lnSpc>
                        <a:spcBef>
                          <a:spcPts val="500"/>
                        </a:spcBef>
                        <a:spcAft>
                          <a:spcPts val="500"/>
                        </a:spcAft>
                      </a:pPr>
                      <a:r>
                        <a:rPr lang="nb-NO" sz="1800">
                          <a:effectLst/>
                        </a:rPr>
                        <a:t>Hilde Markussen</a:t>
                      </a:r>
                      <a:endParaRPr lang="nb-NO"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Rom 154</a:t>
                      </a:r>
                    </a:p>
                  </a:txBody>
                  <a:tcPr marL="68580" marR="68580" marT="0" marB="0"/>
                </a:tc>
                <a:extLst>
                  <a:ext uri="{0D108BD9-81ED-4DB2-BD59-A6C34878D82A}">
                    <a16:rowId xmlns:a16="http://schemas.microsoft.com/office/drawing/2014/main" val="1281334259"/>
                  </a:ext>
                </a:extLst>
              </a:tr>
              <a:tr h="694970">
                <a:tc>
                  <a:txBody>
                    <a:bodyPr/>
                    <a:lstStyle/>
                    <a:p>
                      <a:pPr>
                        <a:lnSpc>
                          <a:spcPct val="107000"/>
                        </a:lnSpc>
                        <a:spcBef>
                          <a:spcPts val="500"/>
                        </a:spcBef>
                        <a:spcAft>
                          <a:spcPts val="500"/>
                        </a:spcAft>
                      </a:pPr>
                      <a:r>
                        <a:rPr lang="nb-NO" sz="1800">
                          <a:effectLst/>
                        </a:rPr>
                        <a:t>1STE</a:t>
                      </a:r>
                      <a:endParaRPr lang="nb-NO"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a:effectLst/>
                        </a:rPr>
                        <a:t>Petter Ytterstad</a:t>
                      </a:r>
                    </a:p>
                    <a:p>
                      <a:pPr>
                        <a:lnSpc>
                          <a:spcPct val="107000"/>
                        </a:lnSpc>
                        <a:spcBef>
                          <a:spcPts val="500"/>
                        </a:spcBef>
                        <a:spcAft>
                          <a:spcPts val="500"/>
                        </a:spcAft>
                      </a:pPr>
                      <a:r>
                        <a:rPr lang="nb-NO" sz="1800">
                          <a:effectLst/>
                        </a:rPr>
                        <a:t>Madelene Losvik Berntsen</a:t>
                      </a:r>
                      <a:endParaRPr lang="nb-NO"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Rom 156</a:t>
                      </a:r>
                    </a:p>
                  </a:txBody>
                  <a:tcPr marL="68580" marR="68580" marT="0" marB="0"/>
                </a:tc>
                <a:extLst>
                  <a:ext uri="{0D108BD9-81ED-4DB2-BD59-A6C34878D82A}">
                    <a16:rowId xmlns:a16="http://schemas.microsoft.com/office/drawing/2014/main" val="270701888"/>
                  </a:ext>
                </a:extLst>
              </a:tr>
              <a:tr h="278166">
                <a:tc>
                  <a:txBody>
                    <a:bodyPr/>
                    <a:lstStyle/>
                    <a:p>
                      <a:pPr>
                        <a:lnSpc>
                          <a:spcPct val="107000"/>
                        </a:lnSpc>
                        <a:spcBef>
                          <a:spcPts val="500"/>
                        </a:spcBef>
                        <a:spcAft>
                          <a:spcPts val="500"/>
                        </a:spcAft>
                      </a:pPr>
                      <a:r>
                        <a:rPr lang="nb-NO" sz="1800">
                          <a:effectLst/>
                        </a:rPr>
                        <a:t>1MDA</a:t>
                      </a:r>
                      <a:endParaRPr lang="nb-NO"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a:effectLst/>
                        </a:rPr>
                        <a:t>Ine Mariel Solrød</a:t>
                      </a:r>
                      <a:endParaRPr lang="nb-NO"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Rom 153</a:t>
                      </a:r>
                    </a:p>
                  </a:txBody>
                  <a:tcPr marL="68580" marR="68580" marT="0" marB="0"/>
                </a:tc>
                <a:extLst>
                  <a:ext uri="{0D108BD9-81ED-4DB2-BD59-A6C34878D82A}">
                    <a16:rowId xmlns:a16="http://schemas.microsoft.com/office/drawing/2014/main" val="2879466124"/>
                  </a:ext>
                </a:extLst>
              </a:tr>
              <a:tr h="694970">
                <a:tc>
                  <a:txBody>
                    <a:bodyPr/>
                    <a:lstStyle/>
                    <a:p>
                      <a:pPr>
                        <a:lnSpc>
                          <a:spcPct val="107000"/>
                        </a:lnSpc>
                        <a:spcBef>
                          <a:spcPts val="500"/>
                        </a:spcBef>
                        <a:spcAft>
                          <a:spcPts val="500"/>
                        </a:spcAft>
                      </a:pPr>
                      <a:r>
                        <a:rPr lang="nb-NO" sz="1800" dirty="0">
                          <a:effectLst/>
                        </a:rPr>
                        <a:t>1MMA</a:t>
                      </a: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rPr>
                        <a:t>Elisabeth Maria Lopez Wulfsberg</a:t>
                      </a:r>
                    </a:p>
                    <a:p>
                      <a:pPr>
                        <a:lnSpc>
                          <a:spcPct val="107000"/>
                        </a:lnSpc>
                        <a:spcBef>
                          <a:spcPts val="500"/>
                        </a:spcBef>
                        <a:spcAft>
                          <a:spcPts val="500"/>
                        </a:spcAft>
                      </a:pPr>
                      <a:r>
                        <a:rPr lang="nb-NO" sz="1800" dirty="0">
                          <a:effectLst/>
                        </a:rPr>
                        <a:t>Håkon </a:t>
                      </a:r>
                      <a:r>
                        <a:rPr lang="nb-NO" sz="1800" dirty="0" err="1">
                          <a:effectLst/>
                        </a:rPr>
                        <a:t>Asvald</a:t>
                      </a: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07000"/>
                        </a:lnSpc>
                        <a:spcBef>
                          <a:spcPts val="500"/>
                        </a:spcBef>
                        <a:spcAft>
                          <a:spcPts val="5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Rom 153</a:t>
                      </a:r>
                    </a:p>
                  </a:txBody>
                  <a:tcPr marL="68580" marR="68580" marT="0" marB="0"/>
                </a:tc>
                <a:extLst>
                  <a:ext uri="{0D108BD9-81ED-4DB2-BD59-A6C34878D82A}">
                    <a16:rowId xmlns:a16="http://schemas.microsoft.com/office/drawing/2014/main" val="819604988"/>
                  </a:ext>
                </a:extLst>
              </a:tr>
            </a:tbl>
          </a:graphicData>
        </a:graphic>
      </p:graphicFrame>
    </p:spTree>
    <p:extLst>
      <p:ext uri="{BB962C8B-B14F-4D97-AF65-F5344CB8AC3E}">
        <p14:creationId xmlns:p14="http://schemas.microsoft.com/office/powerpoint/2010/main" val="43244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075568" y="1241397"/>
            <a:ext cx="4995893" cy="2385919"/>
          </a:xfrm>
        </p:spPr>
        <p:txBody>
          <a:bodyPr vert="horz" lIns="91440" tIns="45720" rIns="91440" bIns="45720" rtlCol="0" anchor="b">
            <a:normAutofit/>
          </a:bodyPr>
          <a:lstStyle/>
          <a:p>
            <a:pPr algn="ctr" defTabSz="914400"/>
            <a:endParaRPr lang="en-US" sz="3500" kern="1200">
              <a:solidFill>
                <a:schemeClr val="tx1"/>
              </a:solidFill>
              <a:latin typeface="+mj-lt"/>
              <a:ea typeface="+mj-ea"/>
              <a:cs typeface="+mj-cs"/>
            </a:endParaRPr>
          </a:p>
        </p:txBody>
      </p:sp>
      <p:grpSp>
        <p:nvGrpSpPr>
          <p:cNvPr id="9" name="Group 8">
            <a:extLst>
              <a:ext uri="{FF2B5EF4-FFF2-40B4-BE49-F238E27FC236}">
                <a16:creationId xmlns:a16="http://schemas.microsoft.com/office/drawing/2014/main" id="{8CDD169D-D9EF-76C0-E5E2-AF3CB399BE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0" name="Rectangle 9">
              <a:extLst>
                <a:ext uri="{FF2B5EF4-FFF2-40B4-BE49-F238E27FC236}">
                  <a16:creationId xmlns:a16="http://schemas.microsoft.com/office/drawing/2014/main" id="{90C11A61-5FF9-ABB4-D6A8-E2420D9FC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0D1B6C-CE1F-818D-CB3D-07FBCDBFF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ktangel 3"/>
          <p:cNvSpPr/>
          <p:nvPr/>
        </p:nvSpPr>
        <p:spPr>
          <a:xfrm>
            <a:off x="1384789" y="2050622"/>
            <a:ext cx="6374423" cy="2397836"/>
          </a:xfrm>
          <a:prstGeom prst="rect">
            <a:avLst/>
          </a:prstGeom>
        </p:spPr>
        <p:txBody>
          <a:bodyPr wrap="square">
            <a:spAutoFit/>
          </a:bodyPr>
          <a:lstStyle/>
          <a:p>
            <a:pPr>
              <a:lnSpc>
                <a:spcPct val="107000"/>
              </a:lnSpc>
              <a:spcAft>
                <a:spcPts val="600"/>
              </a:spcAft>
            </a:pPr>
            <a:r>
              <a:rPr lang="nb-NO" sz="3000" b="1">
                <a:latin typeface="Calibri" panose="020F0502020204030204" pitchFamily="34" charset="0"/>
                <a:ea typeface="Calibri" panose="020F0502020204030204" pitchFamily="34" charset="0"/>
                <a:cs typeface="Calibri" panose="020F0502020204030204" pitchFamily="34" charset="0"/>
              </a:rPr>
              <a:t>VERDIER I PRAKSIS</a:t>
            </a:r>
            <a:endParaRPr lang="nb-NO" sz="3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b-NO" sz="2400" b="1">
                <a:latin typeface="Calibri" panose="020F0502020204030204" pitchFamily="34" charset="0"/>
                <a:ea typeface="Calibri" panose="020F0502020204030204" pitchFamily="34" charset="0"/>
                <a:cs typeface="Calibri" panose="020F0502020204030204" pitchFamily="34" charset="0"/>
              </a:rPr>
              <a:t>Modig – </a:t>
            </a:r>
            <a:r>
              <a:rPr lang="nb-NO" sz="2400">
                <a:latin typeface="Calibri" panose="020F0502020204030204" pitchFamily="34" charset="0"/>
                <a:ea typeface="Calibri" panose="020F0502020204030204" pitchFamily="34" charset="0"/>
                <a:cs typeface="Calibri" panose="020F0502020204030204" pitchFamily="34" charset="0"/>
              </a:rPr>
              <a:t>Vi verdsetter initiativ og våger å prøve.</a:t>
            </a:r>
            <a:endParaRPr lang="nb-NO"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b-NO" sz="2400" b="1">
                <a:latin typeface="Calibri" panose="020F0502020204030204" pitchFamily="34" charset="0"/>
                <a:ea typeface="Calibri" panose="020F0502020204030204" pitchFamily="34" charset="0"/>
                <a:cs typeface="Calibri" panose="020F0502020204030204" pitchFamily="34" charset="0"/>
              </a:rPr>
              <a:t>Raus – </a:t>
            </a:r>
            <a:r>
              <a:rPr lang="nb-NO" sz="2400">
                <a:solidFill>
                  <a:srgbClr val="000000"/>
                </a:solidFill>
                <a:latin typeface="Calibri" panose="020F0502020204030204" pitchFamily="34" charset="0"/>
                <a:ea typeface="Calibri" panose="020F0502020204030204" pitchFamily="34" charset="0"/>
                <a:cs typeface="Calibri" panose="020F0502020204030204" pitchFamily="34" charset="0"/>
              </a:rPr>
              <a:t>Vi har respekt og omsorg for hverandre.</a:t>
            </a:r>
            <a:endParaRPr lang="nb-NO"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b-NO" sz="2400" b="1">
                <a:latin typeface="Calibri" panose="020F0502020204030204" pitchFamily="34" charset="0"/>
                <a:ea typeface="Calibri" panose="020F0502020204030204" pitchFamily="34" charset="0"/>
                <a:cs typeface="Calibri" panose="020F0502020204030204" pitchFamily="34" charset="0"/>
              </a:rPr>
              <a:t>Bærekraftig</a:t>
            </a:r>
            <a:r>
              <a:rPr lang="nb-NO" sz="2400">
                <a:latin typeface="Calibri" panose="020F0502020204030204" pitchFamily="34" charset="0"/>
                <a:ea typeface="Calibri" panose="020F0502020204030204" pitchFamily="34" charset="0"/>
                <a:cs typeface="Calibri" panose="020F0502020204030204" pitchFamily="34" charset="0"/>
              </a:rPr>
              <a:t> - Vi tar ansvarlige valg og tar vare på mennesket og miljøet</a:t>
            </a:r>
            <a:endParaRPr lang="nb-NO"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66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2544D84-8286-47B8-B398-282B13A89E4F}"/>
              </a:ext>
            </a:extLst>
          </p:cNvPr>
          <p:cNvSpPr>
            <a:spLocks noGrp="1"/>
          </p:cNvSpPr>
          <p:nvPr>
            <p:ph type="title"/>
          </p:nvPr>
        </p:nvSpPr>
        <p:spPr>
          <a:xfrm>
            <a:off x="480060" y="325369"/>
            <a:ext cx="3276451" cy="1956841"/>
          </a:xfrm>
        </p:spPr>
        <p:txBody>
          <a:bodyPr anchor="b">
            <a:normAutofit/>
          </a:bodyPr>
          <a:lstStyle/>
          <a:p>
            <a:r>
              <a:rPr lang="nb-NO" sz="4700"/>
              <a:t>Dette skoleåret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EA1D0D5-E2C3-4799-B73F-26C7E9F78831}"/>
              </a:ext>
            </a:extLst>
          </p:cNvPr>
          <p:cNvSpPr>
            <a:spLocks noGrp="1"/>
          </p:cNvSpPr>
          <p:nvPr>
            <p:ph idx="1"/>
          </p:nvPr>
        </p:nvSpPr>
        <p:spPr>
          <a:xfrm>
            <a:off x="480060" y="2872899"/>
            <a:ext cx="3182691" cy="3320668"/>
          </a:xfrm>
        </p:spPr>
        <p:txBody>
          <a:bodyPr>
            <a:normAutofit/>
          </a:bodyPr>
          <a:lstStyle/>
          <a:p>
            <a:r>
              <a:rPr lang="nb-NO" sz="1900" dirty="0"/>
              <a:t>430 elever</a:t>
            </a:r>
          </a:p>
          <a:p>
            <a:r>
              <a:rPr lang="nb-NO" sz="1900" dirty="0"/>
              <a:t>5 klasser studiespesialiserende </a:t>
            </a:r>
          </a:p>
          <a:p>
            <a:r>
              <a:rPr lang="nb-NO" sz="1900" dirty="0"/>
              <a:t>1 klasse musikk, dans og drama</a:t>
            </a:r>
          </a:p>
          <a:p>
            <a:endParaRPr lang="nb-NO" sz="1900" dirty="0"/>
          </a:p>
        </p:txBody>
      </p:sp>
      <p:pic>
        <p:nvPicPr>
          <p:cNvPr id="4" name="Picture 2" descr="Bilderesultat for heggen vgs">
            <a:extLst>
              <a:ext uri="{FF2B5EF4-FFF2-40B4-BE49-F238E27FC236}">
                <a16:creationId xmlns:a16="http://schemas.microsoft.com/office/drawing/2014/main" id="{ACF36186-C2E0-4884-B33F-62964BBA47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48" r="25337"/>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7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D6EA9D7-3795-475A-9B75-87ED37949204}"/>
              </a:ext>
            </a:extLst>
          </p:cNvPr>
          <p:cNvSpPr>
            <a:spLocks noGrp="1"/>
          </p:cNvSpPr>
          <p:nvPr>
            <p:ph type="title"/>
          </p:nvPr>
        </p:nvSpPr>
        <p:spPr>
          <a:xfrm>
            <a:off x="350041" y="586855"/>
            <a:ext cx="2401025" cy="3387497"/>
          </a:xfrm>
        </p:spPr>
        <p:txBody>
          <a:bodyPr anchor="b">
            <a:normAutofit/>
          </a:bodyPr>
          <a:lstStyle/>
          <a:p>
            <a:pPr algn="r"/>
            <a:r>
              <a:rPr lang="nb-NO" sz="3500">
                <a:solidFill>
                  <a:srgbClr val="FFFFFF"/>
                </a:solidFill>
              </a:rPr>
              <a:t>Skolens ledelse</a:t>
            </a:r>
          </a:p>
        </p:txBody>
      </p:sp>
      <p:sp>
        <p:nvSpPr>
          <p:cNvPr id="3" name="Plassholder for innhold 2">
            <a:extLst>
              <a:ext uri="{FF2B5EF4-FFF2-40B4-BE49-F238E27FC236}">
                <a16:creationId xmlns:a16="http://schemas.microsoft.com/office/drawing/2014/main" id="{7382ED4D-EABF-4C81-B581-368C4993111B}"/>
              </a:ext>
            </a:extLst>
          </p:cNvPr>
          <p:cNvSpPr>
            <a:spLocks noGrp="1"/>
          </p:cNvSpPr>
          <p:nvPr>
            <p:ph idx="1"/>
          </p:nvPr>
        </p:nvSpPr>
        <p:spPr>
          <a:xfrm>
            <a:off x="3607694" y="649480"/>
            <a:ext cx="4916510" cy="5546047"/>
          </a:xfrm>
        </p:spPr>
        <p:txBody>
          <a:bodyPr anchor="ctr">
            <a:normAutofit/>
          </a:bodyPr>
          <a:lstStyle/>
          <a:p>
            <a:r>
              <a:rPr lang="nb-NO" sz="2000" b="1" dirty="0"/>
              <a:t>Tom Andre Johnsen - </a:t>
            </a:r>
            <a:r>
              <a:rPr lang="nb-NO" sz="2000" dirty="0"/>
              <a:t>Rektor</a:t>
            </a:r>
            <a:endParaRPr lang="nb-NO" sz="2000" b="1" dirty="0"/>
          </a:p>
          <a:p>
            <a:r>
              <a:rPr lang="nb-NO" sz="2000" b="1" dirty="0"/>
              <a:t>Renate Bergland - </a:t>
            </a:r>
            <a:r>
              <a:rPr lang="nb-NO" sz="2000" dirty="0" err="1"/>
              <a:t>Ass.rektor</a:t>
            </a:r>
            <a:endParaRPr lang="nb-NO" sz="2000" b="1" dirty="0"/>
          </a:p>
          <a:p>
            <a:r>
              <a:rPr lang="nb-NO" sz="2000" b="1" dirty="0"/>
              <a:t>Eirin Torblå - </a:t>
            </a:r>
            <a:r>
              <a:rPr lang="nb-NO" sz="2000" dirty="0"/>
              <a:t>Avdelingsleder drift</a:t>
            </a:r>
          </a:p>
          <a:p>
            <a:r>
              <a:rPr lang="nb-NO" sz="2000" b="1" dirty="0"/>
              <a:t>Eirik Ervik - </a:t>
            </a:r>
            <a:r>
              <a:rPr lang="nb-NO" sz="2000" dirty="0"/>
              <a:t>Avdelingsleder språk og </a:t>
            </a:r>
            <a:r>
              <a:rPr lang="nb-NO" sz="2000" dirty="0" err="1"/>
              <a:t>samf</a:t>
            </a:r>
            <a:r>
              <a:rPr lang="nb-NO" sz="2000" dirty="0"/>
              <a:t>: </a:t>
            </a:r>
          </a:p>
          <a:p>
            <a:r>
              <a:rPr lang="nb-NO" sz="2000" b="1" dirty="0"/>
              <a:t>Kenneth Mikkelsen - </a:t>
            </a:r>
            <a:r>
              <a:rPr lang="nb-NO" sz="2000" dirty="0"/>
              <a:t>Avdelingsleder økonomifag, kroppsøving og elevtjenester  </a:t>
            </a:r>
          </a:p>
          <a:p>
            <a:r>
              <a:rPr lang="nb-NO" sz="2000" b="1" dirty="0"/>
              <a:t>Sigrun Pettersen - </a:t>
            </a:r>
            <a:r>
              <a:rPr lang="nb-NO" sz="2000" dirty="0"/>
              <a:t>Avdelingsleder realfag </a:t>
            </a:r>
            <a:endParaRPr lang="nb-NO" sz="2000" dirty="0">
              <a:ea typeface="Calibri"/>
              <a:cs typeface="Calibri"/>
            </a:endParaRPr>
          </a:p>
          <a:p>
            <a:r>
              <a:rPr lang="nb-NO" sz="2000" b="1" dirty="0"/>
              <a:t>Anne Bjørg Olsen - </a:t>
            </a:r>
            <a:r>
              <a:rPr lang="nb-NO" sz="2000" dirty="0"/>
              <a:t>Avdelingsleder norsk, samisk og tilrettelagt opplæring</a:t>
            </a:r>
          </a:p>
          <a:p>
            <a:endParaRPr lang="nb-NO" sz="1700" dirty="0"/>
          </a:p>
        </p:txBody>
      </p:sp>
    </p:spTree>
    <p:extLst>
      <p:ext uri="{BB962C8B-B14F-4D97-AF65-F5344CB8AC3E}">
        <p14:creationId xmlns:p14="http://schemas.microsoft.com/office/powerpoint/2010/main" val="22529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804237D-8765-44B4-8456-2FD67DE90CF5}"/>
              </a:ext>
            </a:extLst>
          </p:cNvPr>
          <p:cNvSpPr>
            <a:spLocks noGrp="1"/>
          </p:cNvSpPr>
          <p:nvPr>
            <p:ph type="title"/>
          </p:nvPr>
        </p:nvSpPr>
        <p:spPr>
          <a:xfrm>
            <a:off x="685801" y="489508"/>
            <a:ext cx="3886198" cy="1655482"/>
          </a:xfrm>
        </p:spPr>
        <p:txBody>
          <a:bodyPr anchor="b">
            <a:normAutofit/>
          </a:bodyPr>
          <a:lstStyle/>
          <a:p>
            <a:pPr algn="r"/>
            <a:r>
              <a:rPr lang="nb-NO" sz="3500" dirty="0"/>
              <a:t>Rådgiverne og helsesykepleier</a:t>
            </a:r>
          </a:p>
        </p:txBody>
      </p:sp>
      <p:sp>
        <p:nvSpPr>
          <p:cNvPr id="3" name="Plassholder for innhold 2">
            <a:extLst>
              <a:ext uri="{FF2B5EF4-FFF2-40B4-BE49-F238E27FC236}">
                <a16:creationId xmlns:a16="http://schemas.microsoft.com/office/drawing/2014/main" id="{DEB8532B-7497-4AF9-BC01-4D6B17E73AFC}"/>
              </a:ext>
            </a:extLst>
          </p:cNvPr>
          <p:cNvSpPr>
            <a:spLocks noGrp="1"/>
          </p:cNvSpPr>
          <p:nvPr>
            <p:ph idx="1"/>
          </p:nvPr>
        </p:nvSpPr>
        <p:spPr>
          <a:xfrm>
            <a:off x="685801" y="2418408"/>
            <a:ext cx="3886199" cy="3409898"/>
          </a:xfrm>
        </p:spPr>
        <p:txBody>
          <a:bodyPr anchor="t">
            <a:normAutofit/>
          </a:bodyPr>
          <a:lstStyle/>
          <a:p>
            <a:pPr algn="r"/>
            <a:r>
              <a:rPr lang="nb-NO" sz="1700" dirty="0"/>
              <a:t>Line Lund Nilsen, rådgiver</a:t>
            </a:r>
          </a:p>
          <a:p>
            <a:pPr algn="r"/>
            <a:r>
              <a:rPr lang="nb-NO" sz="1700" dirty="0"/>
              <a:t>Rigmor Hansen Aarrestad, rådgiver</a:t>
            </a:r>
          </a:p>
          <a:p>
            <a:pPr algn="r"/>
            <a:r>
              <a:rPr lang="nb-NO" sz="1700" dirty="0"/>
              <a:t>Åsa Karlsen, Helsesykepleier</a:t>
            </a:r>
          </a:p>
          <a:p>
            <a:pPr algn="r"/>
            <a:endParaRPr lang="nb-NO" sz="1700" dirty="0"/>
          </a:p>
          <a:p>
            <a:pPr marL="0" indent="0" algn="r">
              <a:buNone/>
            </a:pPr>
            <a:endParaRPr lang="nb-NO" sz="1700" dirty="0"/>
          </a:p>
        </p:txBody>
      </p:sp>
      <p:pic>
        <p:nvPicPr>
          <p:cNvPr id="5122" name="Picture 2" descr="Bilderesultat for engasjement">
            <a:extLst>
              <a:ext uri="{FF2B5EF4-FFF2-40B4-BE49-F238E27FC236}">
                <a16:creationId xmlns:a16="http://schemas.microsoft.com/office/drawing/2014/main" id="{A2A6CC6D-B4C4-4F12-A19A-A099050109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06340" y="1995222"/>
            <a:ext cx="3718228" cy="2481917"/>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38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4"/>
          <p:cNvSpPr>
            <a:spLocks noGrp="1" noChangeArrowheads="1"/>
          </p:cNvSpPr>
          <p:nvPr>
            <p:ph type="title"/>
          </p:nvPr>
        </p:nvSpPr>
        <p:spPr>
          <a:xfrm>
            <a:off x="571350" y="762001"/>
            <a:ext cx="4000647" cy="1708242"/>
          </a:xfrm>
        </p:spPr>
        <p:txBody>
          <a:bodyPr anchor="ctr">
            <a:normAutofit/>
          </a:bodyPr>
          <a:lstStyle/>
          <a:p>
            <a:r>
              <a:rPr lang="nb-NO" altLang="nb-NO" sz="3500">
                <a:latin typeface="Arial" panose="020B0604020202020204" pitchFamily="34" charset="0"/>
                <a:cs typeface="Arial" panose="020B0604020202020204" pitchFamily="34" charset="0"/>
              </a:rPr>
              <a:t>Rådgivertjenesten ved Heggen vgs</a:t>
            </a:r>
            <a:br>
              <a:rPr lang="nb-NO" altLang="nb-NO" sz="3500">
                <a:latin typeface="Arial" panose="020B0604020202020204" pitchFamily="34" charset="0"/>
                <a:cs typeface="Arial" panose="020B0604020202020204" pitchFamily="34" charset="0"/>
              </a:rPr>
            </a:br>
            <a:endParaRPr lang="nb-NO" altLang="nb-NO" sz="3500">
              <a:latin typeface="Arial" panose="020B0604020202020204" pitchFamily="34" charset="0"/>
              <a:cs typeface="Arial" panose="020B0604020202020204" pitchFamily="34" charset="0"/>
            </a:endParaRPr>
          </a:p>
        </p:txBody>
      </p:sp>
      <p:sp>
        <p:nvSpPr>
          <p:cNvPr id="23555" name="Rectangle 5"/>
          <p:cNvSpPr>
            <a:spLocks noGrp="1" noChangeArrowheads="1"/>
          </p:cNvSpPr>
          <p:nvPr>
            <p:ph idx="1"/>
          </p:nvPr>
        </p:nvSpPr>
        <p:spPr>
          <a:xfrm>
            <a:off x="571350" y="2470244"/>
            <a:ext cx="4000647" cy="3769835"/>
          </a:xfrm>
        </p:spPr>
        <p:txBody>
          <a:bodyPr anchor="ctr">
            <a:normAutofit/>
          </a:bodyPr>
          <a:lstStyle/>
          <a:p>
            <a:r>
              <a:rPr lang="nb-NO" altLang="nb-NO" sz="2000" b="1" dirty="0">
                <a:latin typeface="Arial" panose="020B0604020202020204" pitchFamily="34" charset="0"/>
                <a:cs typeface="Arial" panose="020B0604020202020204" pitchFamily="34" charset="0"/>
              </a:rPr>
              <a:t>Rigmor Hansen Aarrestad</a:t>
            </a:r>
          </a:p>
          <a:p>
            <a:pPr lvl="1"/>
            <a:r>
              <a:rPr lang="nb-NO" altLang="nb-NO" sz="1700" dirty="0">
                <a:latin typeface="Arial" panose="020B0604020202020204" pitchFamily="34" charset="0"/>
                <a:cs typeface="Arial" panose="020B0604020202020204" pitchFamily="34" charset="0"/>
              </a:rPr>
              <a:t>Tlf. 77787109</a:t>
            </a:r>
          </a:p>
          <a:p>
            <a:pPr lvl="1"/>
            <a:r>
              <a:rPr lang="nb-NO" altLang="nb-NO" sz="1700" dirty="0">
                <a:latin typeface="Arial" panose="020B0604020202020204" pitchFamily="34" charset="0"/>
                <a:cs typeface="Arial" panose="020B0604020202020204" pitchFamily="34" charset="0"/>
              </a:rPr>
              <a:t>Ansvar for klassene </a:t>
            </a:r>
          </a:p>
          <a:p>
            <a:pPr lvl="1"/>
            <a:r>
              <a:rPr lang="nb-NO" sz="1700" b="1" dirty="0">
                <a:effectLst/>
                <a:latin typeface="Times New Roman" panose="02020603050405020304" pitchFamily="18" charset="0"/>
                <a:ea typeface="Times New Roman" panose="02020603050405020304" pitchFamily="18" charset="0"/>
              </a:rPr>
              <a:t>1MD, 1STB, 1STC</a:t>
            </a:r>
            <a:endParaRPr lang="nb-NO" sz="1700" dirty="0">
              <a:effectLst/>
              <a:latin typeface="Times New Roman" panose="02020603050405020304" pitchFamily="18" charset="0"/>
              <a:ea typeface="Times New Roman" panose="02020603050405020304" pitchFamily="18" charset="0"/>
            </a:endParaRPr>
          </a:p>
          <a:p>
            <a:pPr lvl="1"/>
            <a:endParaRPr lang="nb-NO" altLang="nb-NO" sz="1700" dirty="0">
              <a:latin typeface="Arial" panose="020B0604020202020204" pitchFamily="34" charset="0"/>
              <a:cs typeface="Arial" panose="020B0604020202020204" pitchFamily="34" charset="0"/>
            </a:endParaRPr>
          </a:p>
          <a:p>
            <a:r>
              <a:rPr lang="nb-NO" altLang="nb-NO" sz="2000" b="1" dirty="0">
                <a:latin typeface="Arial" panose="020B0604020202020204" pitchFamily="34" charset="0"/>
                <a:cs typeface="Arial" panose="020B0604020202020204" pitchFamily="34" charset="0"/>
              </a:rPr>
              <a:t>Line Lund Nilsen</a:t>
            </a:r>
          </a:p>
          <a:p>
            <a:pPr lvl="1"/>
            <a:r>
              <a:rPr lang="nb-NO" altLang="nb-NO" sz="1700" dirty="0">
                <a:latin typeface="Arial" panose="020B0604020202020204" pitchFamily="34" charset="0"/>
                <a:cs typeface="Arial" panose="020B0604020202020204" pitchFamily="34" charset="0"/>
              </a:rPr>
              <a:t>Tlf. 77787110</a:t>
            </a:r>
          </a:p>
          <a:p>
            <a:pPr lvl="1"/>
            <a:r>
              <a:rPr lang="nb-NO" altLang="nb-NO" sz="1700" dirty="0">
                <a:latin typeface="Arial" panose="020B0604020202020204" pitchFamily="34" charset="0"/>
                <a:cs typeface="Arial" panose="020B0604020202020204" pitchFamily="34" charset="0"/>
              </a:rPr>
              <a:t>Ansvar for klassene</a:t>
            </a:r>
          </a:p>
          <a:p>
            <a:pPr lvl="1"/>
            <a:r>
              <a:rPr lang="nb-NO" sz="1700" b="1" dirty="0">
                <a:latin typeface="Times New Roman" panose="02020603050405020304" pitchFamily="18" charset="0"/>
              </a:rPr>
              <a:t>1STA, 1STD, 1STE</a:t>
            </a:r>
          </a:p>
          <a:p>
            <a:pPr marL="342900" lvl="1" indent="0">
              <a:buNone/>
            </a:pPr>
            <a:endParaRPr lang="nb-NO" altLang="nb-NO" sz="1700" dirty="0">
              <a:latin typeface="Arial" panose="020B0604020202020204" pitchFamily="34" charset="0"/>
              <a:cs typeface="Arial" panose="020B0604020202020204" pitchFamily="34" charset="0"/>
            </a:endParaRPr>
          </a:p>
        </p:txBody>
      </p:sp>
      <p:pic>
        <p:nvPicPr>
          <p:cNvPr id="23557" name="Picture 23556" descr="Utropstegn på gul bakgrunn">
            <a:extLst>
              <a:ext uri="{FF2B5EF4-FFF2-40B4-BE49-F238E27FC236}">
                <a16:creationId xmlns:a16="http://schemas.microsoft.com/office/drawing/2014/main" id="{55A0033B-EDD1-07D9-8618-1025132732BC}"/>
              </a:ext>
            </a:extLst>
          </p:cNvPr>
          <p:cNvPicPr>
            <a:picLocks noChangeAspect="1"/>
          </p:cNvPicPr>
          <p:nvPr/>
        </p:nvPicPr>
        <p:blipFill rotWithShape="1">
          <a:blip r:embed="rId3"/>
          <a:srcRect l="34618" r="21699"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6564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title"/>
          </p:nvPr>
        </p:nvSpPr>
        <p:spPr>
          <a:xfrm>
            <a:off x="571350" y="762001"/>
            <a:ext cx="4000647" cy="1708242"/>
          </a:xfrm>
        </p:spPr>
        <p:txBody>
          <a:bodyPr anchor="ctr">
            <a:normAutofit/>
          </a:bodyPr>
          <a:lstStyle/>
          <a:p>
            <a:r>
              <a:rPr lang="nb-NO" altLang="nb-NO" sz="3500">
                <a:latin typeface="Arial" panose="020B0604020202020204" pitchFamily="34" charset="0"/>
                <a:cs typeface="Arial" panose="020B0604020202020204" pitchFamily="34" charset="0"/>
              </a:rPr>
              <a:t>Arbeidsområder:</a:t>
            </a:r>
          </a:p>
        </p:txBody>
      </p:sp>
      <p:sp>
        <p:nvSpPr>
          <p:cNvPr id="72707" name="Rectangle 3"/>
          <p:cNvSpPr>
            <a:spLocks noGrp="1" noChangeArrowheads="1"/>
          </p:cNvSpPr>
          <p:nvPr>
            <p:ph idx="1"/>
          </p:nvPr>
        </p:nvSpPr>
        <p:spPr>
          <a:xfrm>
            <a:off x="571350" y="2470244"/>
            <a:ext cx="4000647" cy="3769835"/>
          </a:xfrm>
        </p:spPr>
        <p:txBody>
          <a:bodyPr anchor="ctr">
            <a:normAutofit lnSpcReduction="10000"/>
          </a:bodyPr>
          <a:lstStyle/>
          <a:p>
            <a:pPr>
              <a:defRPr/>
            </a:pPr>
            <a:r>
              <a:rPr lang="nb-NO" sz="2400" b="1"/>
              <a:t>Fag- og yrkesvalg</a:t>
            </a:r>
          </a:p>
          <a:p>
            <a:pPr>
              <a:defRPr/>
            </a:pPr>
            <a:r>
              <a:rPr lang="nb-NO" sz="2400" b="1"/>
              <a:t>Personlige, sosiale og individuelle ting</a:t>
            </a:r>
          </a:p>
          <a:p>
            <a:pPr marL="0" indent="0">
              <a:buFont typeface="Arial" panose="020B0604020202020204" pitchFamily="34" charset="0"/>
              <a:buNone/>
              <a:defRPr/>
            </a:pPr>
            <a:endParaRPr lang="nb-NO" sz="2400" b="1"/>
          </a:p>
          <a:p>
            <a:pPr>
              <a:defRPr/>
            </a:pPr>
            <a:r>
              <a:rPr lang="nb-NO" sz="2400" b="1"/>
              <a:t>Vi samarbeider med</a:t>
            </a:r>
            <a:r>
              <a:rPr lang="nb-NO" sz="2400"/>
              <a:t>:</a:t>
            </a:r>
            <a:endParaRPr lang="nb-NO" sz="2400" u="sng"/>
          </a:p>
          <a:p>
            <a:pPr>
              <a:defRPr/>
            </a:pPr>
            <a:r>
              <a:rPr lang="nb-NO" sz="2400"/>
              <a:t>Helsesykepleier, PPT og oppfølgingstjenesten.</a:t>
            </a:r>
          </a:p>
          <a:p>
            <a:pPr marL="0" indent="0">
              <a:buFont typeface="Arial" panose="020B0604020202020204" pitchFamily="34" charset="0"/>
              <a:buNone/>
              <a:defRPr/>
            </a:pPr>
            <a:endParaRPr lang="nb-NO" sz="2400"/>
          </a:p>
          <a:p>
            <a:pPr>
              <a:defRPr/>
            </a:pPr>
            <a:r>
              <a:rPr lang="nb-NO" sz="2400" b="1"/>
              <a:t>Utveksling vg2: </a:t>
            </a:r>
            <a:r>
              <a:rPr lang="nb-NO" sz="2400"/>
              <a:t>Ta direkte kontakt med rådgiver</a:t>
            </a:r>
          </a:p>
          <a:p>
            <a:pPr marL="0" indent="0">
              <a:buNone/>
              <a:defRPr/>
            </a:pPr>
            <a:endParaRPr lang="nb-NO" sz="1700"/>
          </a:p>
          <a:p>
            <a:pPr marL="0" indent="0">
              <a:buFont typeface="Arial" panose="020B0604020202020204" pitchFamily="34" charset="0"/>
              <a:buNone/>
              <a:defRPr/>
            </a:pPr>
            <a:endParaRPr lang="nb-NO" sz="1700"/>
          </a:p>
        </p:txBody>
      </p:sp>
      <p:pic>
        <p:nvPicPr>
          <p:cNvPr id="72709" name="Picture 72708" descr="En gruppe med tre klistre lapper med flere farger">
            <a:extLst>
              <a:ext uri="{FF2B5EF4-FFF2-40B4-BE49-F238E27FC236}">
                <a16:creationId xmlns:a16="http://schemas.microsoft.com/office/drawing/2014/main" id="{ABB69332-80F2-758C-1A6D-12B3515549D8}"/>
              </a:ext>
            </a:extLst>
          </p:cNvPr>
          <p:cNvPicPr>
            <a:picLocks noChangeAspect="1"/>
          </p:cNvPicPr>
          <p:nvPr/>
        </p:nvPicPr>
        <p:blipFill rotWithShape="1">
          <a:blip r:embed="rId3"/>
          <a:srcRect l="22768" r="36898" b="-2"/>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0231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3973321" y="329184"/>
            <a:ext cx="4688333" cy="1783080"/>
          </a:xfrm>
        </p:spPr>
        <p:txBody>
          <a:bodyPr anchor="b">
            <a:normAutofit/>
          </a:bodyPr>
          <a:lstStyle/>
          <a:p>
            <a:r>
              <a:rPr lang="nb-NO" sz="4700"/>
              <a:t>Miljøteamet</a:t>
            </a:r>
          </a:p>
        </p:txBody>
      </p:sp>
      <p:pic>
        <p:nvPicPr>
          <p:cNvPr id="5" name="Picture 4" descr="Briller oppå en bok">
            <a:extLst>
              <a:ext uri="{FF2B5EF4-FFF2-40B4-BE49-F238E27FC236}">
                <a16:creationId xmlns:a16="http://schemas.microsoft.com/office/drawing/2014/main" id="{C9D17B80-B068-8E7E-6A1B-73B013F22165}"/>
              </a:ext>
            </a:extLst>
          </p:cNvPr>
          <p:cNvPicPr>
            <a:picLocks noChangeAspect="1"/>
          </p:cNvPicPr>
          <p:nvPr/>
        </p:nvPicPr>
        <p:blipFill rotWithShape="1">
          <a:blip r:embed="rId2"/>
          <a:srcRect l="20808" r="45448"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p:cNvSpPr>
            <a:spLocks noGrp="1"/>
          </p:cNvSpPr>
          <p:nvPr>
            <p:ph idx="1"/>
          </p:nvPr>
        </p:nvSpPr>
        <p:spPr>
          <a:xfrm>
            <a:off x="3973321" y="2706624"/>
            <a:ext cx="4688333" cy="3483864"/>
          </a:xfrm>
        </p:spPr>
        <p:txBody>
          <a:bodyPr>
            <a:normAutofit/>
          </a:bodyPr>
          <a:lstStyle/>
          <a:p>
            <a:r>
              <a:rPr lang="nb-NO" sz="1900" b="1"/>
              <a:t>Cecilie Markussen</a:t>
            </a:r>
          </a:p>
          <a:p>
            <a:r>
              <a:rPr lang="nb-NO" sz="1900" b="1"/>
              <a:t>Ragnhild Mørch Lind</a:t>
            </a:r>
          </a:p>
          <a:p>
            <a:pPr lvl="1"/>
            <a:r>
              <a:rPr lang="nb-NO" sz="1900"/>
              <a:t>Ressurs for skolen og alle elever</a:t>
            </a:r>
          </a:p>
          <a:p>
            <a:pPr lvl="1"/>
            <a:r>
              <a:rPr lang="nb-NO" sz="1900"/>
              <a:t>Er til stede på skolen hver dag</a:t>
            </a:r>
          </a:p>
          <a:p>
            <a:pPr lvl="1"/>
            <a:r>
              <a:rPr lang="nb-NO" sz="1900"/>
              <a:t>Snakke med, støtte og motivere elever</a:t>
            </a:r>
          </a:p>
          <a:p>
            <a:pPr lvl="1"/>
            <a:r>
              <a:rPr lang="nb-NO" sz="1900"/>
              <a:t>Være med å organisere aktiviteter </a:t>
            </a:r>
          </a:p>
          <a:p>
            <a:pPr lvl="1"/>
            <a:r>
              <a:rPr lang="nb-NO" sz="1900"/>
              <a:t>Har taushetsplikt</a:t>
            </a:r>
          </a:p>
        </p:txBody>
      </p:sp>
    </p:spTree>
    <p:extLst>
      <p:ext uri="{BB962C8B-B14F-4D97-AF65-F5344CB8AC3E}">
        <p14:creationId xmlns:p14="http://schemas.microsoft.com/office/powerpoint/2010/main" val="376911840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fed57a-1a37-412b-bfdf-5e7e9308a79a">
      <Terms xmlns="http://schemas.microsoft.com/office/infopath/2007/PartnerControls"/>
    </lcf76f155ced4ddcb4097134ff3c332f>
    <TaxCatchAll xmlns="b403c74e-a080-44b5-960b-51d95ea49d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6308B60A6EE44C99FBB8FC984934EB" ma:contentTypeVersion="14" ma:contentTypeDescription="Create a new document." ma:contentTypeScope="" ma:versionID="7587c832628e0c310108c78c71b2d9da">
  <xsd:schema xmlns:xsd="http://www.w3.org/2001/XMLSchema" xmlns:xs="http://www.w3.org/2001/XMLSchema" xmlns:p="http://schemas.microsoft.com/office/2006/metadata/properties" xmlns:ns2="97fed57a-1a37-412b-bfdf-5e7e9308a79a" xmlns:ns3="b403c74e-a080-44b5-960b-51d95ea49d41" targetNamespace="http://schemas.microsoft.com/office/2006/metadata/properties" ma:root="true" ma:fieldsID="42d5a12a301a482394637fc07c66524a" ns2:_="" ns3:_="">
    <xsd:import namespace="97fed57a-1a37-412b-bfdf-5e7e9308a79a"/>
    <xsd:import namespace="b403c74e-a080-44b5-960b-51d95ea49d4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ed57a-1a37-412b-bfdf-5e7e9308a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b20852f-1fce-4e7e-a772-1d63f7e5676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3c74e-a080-44b5-960b-51d95ea49d4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b9287bd-46fe-4e85-a700-6e730a529c95}" ma:internalName="TaxCatchAll" ma:showField="CatchAllData" ma:web="b403c74e-a080-44b5-960b-51d95ea49d4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54AC49-7A5F-4FEB-BE31-7CC4615BC1BD}">
  <ds:schemaRefs>
    <ds:schemaRef ds:uri="http://schemas.microsoft.com/office/2006/metadata/properties"/>
    <ds:schemaRef ds:uri="http://schemas.microsoft.com/office/infopath/2007/PartnerControls"/>
    <ds:schemaRef ds:uri="97fed57a-1a37-412b-bfdf-5e7e9308a79a"/>
    <ds:schemaRef ds:uri="b403c74e-a080-44b5-960b-51d95ea49d41"/>
  </ds:schemaRefs>
</ds:datastoreItem>
</file>

<file path=customXml/itemProps2.xml><?xml version="1.0" encoding="utf-8"?>
<ds:datastoreItem xmlns:ds="http://schemas.openxmlformats.org/officeDocument/2006/customXml" ds:itemID="{3247453C-924C-45C5-AD95-5DDBB5F7F9D5}">
  <ds:schemaRefs>
    <ds:schemaRef ds:uri="http://schemas.microsoft.com/sharepoint/v3/contenttype/forms"/>
  </ds:schemaRefs>
</ds:datastoreItem>
</file>

<file path=customXml/itemProps3.xml><?xml version="1.0" encoding="utf-8"?>
<ds:datastoreItem xmlns:ds="http://schemas.openxmlformats.org/officeDocument/2006/customXml" ds:itemID="{B48FC0F2-E1E2-4E6F-81D7-C8F33F30BF76}"/>
</file>

<file path=docProps/app.xml><?xml version="1.0" encoding="utf-8"?>
<Properties xmlns="http://schemas.openxmlformats.org/officeDocument/2006/extended-properties" xmlns:vt="http://schemas.openxmlformats.org/officeDocument/2006/docPropsVTypes">
  <Template/>
  <TotalTime>156</TotalTime>
  <Words>809</Words>
  <Application>Microsoft Office PowerPoint</Application>
  <PresentationFormat>Skjermfremvisning (4:3)</PresentationFormat>
  <Paragraphs>142</Paragraphs>
  <Slides>21</Slides>
  <Notes>4</Notes>
  <HiddenSlides>0</HiddenSlides>
  <MMClips>0</MMClips>
  <ScaleCrop>false</ScaleCrop>
  <HeadingPairs>
    <vt:vector size="4" baseType="variant">
      <vt:variant>
        <vt:lpstr>Tema</vt:lpstr>
      </vt:variant>
      <vt:variant>
        <vt:i4>2</vt:i4>
      </vt:variant>
      <vt:variant>
        <vt:lpstr>Lysbildetitler</vt:lpstr>
      </vt:variant>
      <vt:variant>
        <vt:i4>21</vt:i4>
      </vt:variant>
    </vt:vector>
  </HeadingPairs>
  <TitlesOfParts>
    <vt:vector size="23" baseType="lpstr">
      <vt:lpstr>Office-tema</vt:lpstr>
      <vt:lpstr>Ion</vt:lpstr>
      <vt:lpstr>Velkommen til Heggen og foreldremøte Vg1</vt:lpstr>
      <vt:lpstr>PowerPoint-presentasjon</vt:lpstr>
      <vt:lpstr>PowerPoint-presentasjon</vt:lpstr>
      <vt:lpstr>Dette skoleåret</vt:lpstr>
      <vt:lpstr>Skolens ledelse</vt:lpstr>
      <vt:lpstr>Rådgiverne og helsesykepleier</vt:lpstr>
      <vt:lpstr>Rådgivertjenesten ved Heggen vgs </vt:lpstr>
      <vt:lpstr>Arbeidsområder:</vt:lpstr>
      <vt:lpstr>Miljøteamet</vt:lpstr>
      <vt:lpstr>Skolens handlingsplan og Maestro</vt:lpstr>
      <vt:lpstr>PowerPoint-presentasjon</vt:lpstr>
      <vt:lpstr>Samarbeidsavtale med Fontenehuset Harstad</vt:lpstr>
      <vt:lpstr>Foresatte som ressurs!</vt:lpstr>
      <vt:lpstr>Elevenes psykososiale arbeidsmiljø</vt:lpstr>
      <vt:lpstr>PowerPoint-presentasjon</vt:lpstr>
      <vt:lpstr>Russegrupper og «Heggen-fester»</vt:lpstr>
      <vt:lpstr>Samarbeid skole/hjem</vt:lpstr>
      <vt:lpstr>Visma InSchool</vt:lpstr>
      <vt:lpstr>PowerPoint-presentasjon</vt:lpstr>
      <vt:lpstr>Hjemmesiden</vt:lpstr>
      <vt:lpstr>Oversikt over klasser og 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Heggen og foreldremøte Vg1</dc:title>
  <dc:creator>Tom Andre Johnsen</dc:creator>
  <cp:lastModifiedBy>Tom André Johnsen</cp:lastModifiedBy>
  <cp:revision>4</cp:revision>
  <cp:lastPrinted>2023-09-05T08:03:36Z</cp:lastPrinted>
  <dcterms:created xsi:type="dcterms:W3CDTF">2021-09-21T09:17:45Z</dcterms:created>
  <dcterms:modified xsi:type="dcterms:W3CDTF">2024-09-11T13:01:42Z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0x0101004A6308B60A6EE44C99FBB8FC984934EB</vt:lpwstr>
  </property>
  <property fmtid="{D5CDD505-2E9C-101B-9397-08002B2CF9AE}" pid="3" name="MediaServiceImageTags">
    <vt:lpwstr/>
  </property>
</Properties>
</file>